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 bookmarkIdSeed="3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61" r:id="rId3"/>
    <p:sldId id="283" r:id="rId4"/>
    <p:sldId id="284" r:id="rId5"/>
    <p:sldId id="285" r:id="rId6"/>
    <p:sldId id="286" r:id="rId7"/>
    <p:sldId id="287" r:id="rId8"/>
    <p:sldId id="327" r:id="rId9"/>
    <p:sldId id="288" r:id="rId10"/>
    <p:sldId id="289" r:id="rId11"/>
    <p:sldId id="291" r:id="rId12"/>
    <p:sldId id="332" r:id="rId13"/>
    <p:sldId id="293" r:id="rId14"/>
    <p:sldId id="294" r:id="rId15"/>
    <p:sldId id="298" r:id="rId16"/>
    <p:sldId id="299" r:id="rId17"/>
    <p:sldId id="300" r:id="rId18"/>
    <p:sldId id="301" r:id="rId19"/>
    <p:sldId id="296" r:id="rId20"/>
    <p:sldId id="302" r:id="rId21"/>
    <p:sldId id="297" r:id="rId22"/>
    <p:sldId id="295" r:id="rId23"/>
    <p:sldId id="303" r:id="rId24"/>
    <p:sldId id="304" r:id="rId25"/>
    <p:sldId id="305" r:id="rId26"/>
    <p:sldId id="307" r:id="rId27"/>
    <p:sldId id="306" r:id="rId28"/>
    <p:sldId id="308" r:id="rId29"/>
    <p:sldId id="309" r:id="rId30"/>
    <p:sldId id="311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</p:sldIdLst>
  <p:sldSz cx="12192000" cy="6858000"/>
  <p:notesSz cx="9929813" cy="6797675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666666"/>
    <a:srgbClr val="758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07" autoAdjust="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BE43C0-DD6F-4AEC-8476-364BDDB9A44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88431D3-9F7A-420C-99D1-743CA3606010}">
      <dgm:prSet phldrT="[Text]" custT="1"/>
      <dgm:spPr/>
      <dgm:t>
        <a:bodyPr/>
        <a:lstStyle/>
        <a:p>
          <a:r>
            <a:rPr lang="cs-CZ" sz="1400" b="1" dirty="0"/>
            <a:t>MAS</a:t>
          </a:r>
        </a:p>
      </dgm:t>
    </dgm:pt>
    <dgm:pt modelId="{8A5CA161-EE0F-4E41-8C99-1350DE7F22AA}" type="parTrans" cxnId="{E73FB6FF-8760-4CF3-90C0-BBD746B224AA}">
      <dgm:prSet/>
      <dgm:spPr/>
      <dgm:t>
        <a:bodyPr/>
        <a:lstStyle/>
        <a:p>
          <a:endParaRPr lang="cs-CZ"/>
        </a:p>
      </dgm:t>
    </dgm:pt>
    <dgm:pt modelId="{BA2B07AC-0B17-44C6-92EB-1E8B6A56349F}" type="sibTrans" cxnId="{E73FB6FF-8760-4CF3-90C0-BBD746B224AA}">
      <dgm:prSet/>
      <dgm:spPr/>
      <dgm:t>
        <a:bodyPr/>
        <a:lstStyle/>
        <a:p>
          <a:endParaRPr lang="cs-CZ"/>
        </a:p>
      </dgm:t>
    </dgm:pt>
    <dgm:pt modelId="{AFC751F5-9B94-4745-9554-84E18891C1F1}">
      <dgm:prSet phldrT="[Text]" custT="1"/>
      <dgm:spPr/>
      <dgm:t>
        <a:bodyPr/>
        <a:lstStyle/>
        <a:p>
          <a:r>
            <a:rPr lang="cs-CZ" sz="1400" b="1" dirty="0"/>
            <a:t>Profesní a podnikatelská sdružení</a:t>
          </a:r>
        </a:p>
      </dgm:t>
    </dgm:pt>
    <dgm:pt modelId="{2D3A410F-7A91-441E-B361-2DA95A2F57F6}" type="parTrans" cxnId="{C416FEF6-A4B9-453B-878E-562CC702636D}">
      <dgm:prSet/>
      <dgm:spPr/>
      <dgm:t>
        <a:bodyPr/>
        <a:lstStyle/>
        <a:p>
          <a:endParaRPr lang="cs-CZ"/>
        </a:p>
      </dgm:t>
    </dgm:pt>
    <dgm:pt modelId="{1C97BE2E-7D17-4855-BCF2-3A9001921187}" type="sibTrans" cxnId="{C416FEF6-A4B9-453B-878E-562CC702636D}">
      <dgm:prSet/>
      <dgm:spPr/>
      <dgm:t>
        <a:bodyPr/>
        <a:lstStyle/>
        <a:p>
          <a:endParaRPr lang="cs-CZ"/>
        </a:p>
      </dgm:t>
    </dgm:pt>
    <dgm:pt modelId="{1DF1C815-8D0A-4265-A18F-D9491613376B}">
      <dgm:prSet phldrT="[Text]" custT="1"/>
      <dgm:spPr/>
      <dgm:t>
        <a:bodyPr/>
        <a:lstStyle/>
        <a:p>
          <a:r>
            <a:rPr lang="cs-CZ" sz="1400" b="1" dirty="0"/>
            <a:t>Sociální partneři</a:t>
          </a:r>
        </a:p>
      </dgm:t>
    </dgm:pt>
    <dgm:pt modelId="{F13CE229-3EED-42D6-A8BA-0376DEC99C63}" type="parTrans" cxnId="{970B51DF-9D9A-45B3-915C-0D880E5EF533}">
      <dgm:prSet/>
      <dgm:spPr/>
      <dgm:t>
        <a:bodyPr/>
        <a:lstStyle/>
        <a:p>
          <a:endParaRPr lang="cs-CZ"/>
        </a:p>
      </dgm:t>
    </dgm:pt>
    <dgm:pt modelId="{54998C34-B211-4BB8-AA36-CB863CAA75B6}" type="sibTrans" cxnId="{970B51DF-9D9A-45B3-915C-0D880E5EF533}">
      <dgm:prSet/>
      <dgm:spPr/>
      <dgm:t>
        <a:bodyPr/>
        <a:lstStyle/>
        <a:p>
          <a:endParaRPr lang="cs-CZ"/>
        </a:p>
      </dgm:t>
    </dgm:pt>
    <dgm:pt modelId="{4F65801E-8254-4FEF-9294-F78A65D8D0CA}">
      <dgm:prSet phldrT="[Text]" custT="1"/>
      <dgm:spPr/>
      <dgm:t>
        <a:bodyPr/>
        <a:lstStyle/>
        <a:p>
          <a:r>
            <a:rPr lang="cs-CZ" sz="1400" b="1" dirty="0"/>
            <a:t>Školy a školská zařízení</a:t>
          </a:r>
        </a:p>
      </dgm:t>
    </dgm:pt>
    <dgm:pt modelId="{0D3D07FE-C644-40B3-A4B8-2E2AD358CD3F}" type="parTrans" cxnId="{4C94CFD7-2E30-4403-B720-CB26FF994040}">
      <dgm:prSet/>
      <dgm:spPr/>
      <dgm:t>
        <a:bodyPr/>
        <a:lstStyle/>
        <a:p>
          <a:endParaRPr lang="cs-CZ"/>
        </a:p>
      </dgm:t>
    </dgm:pt>
    <dgm:pt modelId="{566F3EB7-C8FF-412B-9AA8-8E08F1E3801C}" type="sibTrans" cxnId="{4C94CFD7-2E30-4403-B720-CB26FF994040}">
      <dgm:prSet/>
      <dgm:spPr/>
      <dgm:t>
        <a:bodyPr/>
        <a:lstStyle/>
        <a:p>
          <a:endParaRPr lang="cs-CZ"/>
        </a:p>
      </dgm:t>
    </dgm:pt>
    <dgm:pt modelId="{1B7FC01F-38ED-43DD-8201-3AE776F52774}">
      <dgm:prSet custT="1"/>
      <dgm:spPr/>
      <dgm:t>
        <a:bodyPr/>
        <a:lstStyle/>
        <a:p>
          <a:r>
            <a:rPr lang="cs-CZ" sz="1400" b="1" dirty="0"/>
            <a:t>Obce</a:t>
          </a:r>
        </a:p>
      </dgm:t>
    </dgm:pt>
    <dgm:pt modelId="{930137A8-C0CD-448D-9B77-47E6E8137F51}" type="parTrans" cxnId="{B4B93439-53D6-473C-98E1-C7AEBE8B9B1D}">
      <dgm:prSet/>
      <dgm:spPr/>
      <dgm:t>
        <a:bodyPr/>
        <a:lstStyle/>
        <a:p>
          <a:endParaRPr lang="cs-CZ"/>
        </a:p>
      </dgm:t>
    </dgm:pt>
    <dgm:pt modelId="{AB81DB70-5994-4C09-9C3B-A7C9E2C8E394}" type="sibTrans" cxnId="{B4B93439-53D6-473C-98E1-C7AEBE8B9B1D}">
      <dgm:prSet/>
      <dgm:spPr/>
      <dgm:t>
        <a:bodyPr/>
        <a:lstStyle/>
        <a:p>
          <a:endParaRPr lang="cs-CZ"/>
        </a:p>
      </dgm:t>
    </dgm:pt>
    <dgm:pt modelId="{B2682691-47CC-4CA0-8E5D-37870FA42B82}">
      <dgm:prSet custT="1"/>
      <dgm:spPr/>
      <dgm:t>
        <a:bodyPr/>
        <a:lstStyle/>
        <a:p>
          <a:r>
            <a:rPr lang="cs-CZ" sz="1400" b="1" dirty="0"/>
            <a:t>Organizace zřizované obcemi</a:t>
          </a:r>
        </a:p>
      </dgm:t>
    </dgm:pt>
    <dgm:pt modelId="{2B8B3F78-2302-4795-8D12-E9A8DA1B09DC}" type="parTrans" cxnId="{52BB2471-CE89-4CF9-92D1-688FFA9B1159}">
      <dgm:prSet/>
      <dgm:spPr/>
      <dgm:t>
        <a:bodyPr/>
        <a:lstStyle/>
        <a:p>
          <a:endParaRPr lang="cs-CZ"/>
        </a:p>
      </dgm:t>
    </dgm:pt>
    <dgm:pt modelId="{5A026DEB-094F-41C0-ABA4-B8BF2420617A}" type="sibTrans" cxnId="{52BB2471-CE89-4CF9-92D1-688FFA9B1159}">
      <dgm:prSet/>
      <dgm:spPr/>
      <dgm:t>
        <a:bodyPr/>
        <a:lstStyle/>
        <a:p>
          <a:endParaRPr lang="cs-CZ"/>
        </a:p>
      </dgm:t>
    </dgm:pt>
    <dgm:pt modelId="{BB427A27-86E3-4F0A-8DEC-30342DA74386}">
      <dgm:prSet custT="1"/>
      <dgm:spPr/>
      <dgm:t>
        <a:bodyPr/>
        <a:lstStyle/>
        <a:p>
          <a:r>
            <a:rPr lang="cs-CZ" sz="1400" b="1" dirty="0"/>
            <a:t>Organizace zřizované kraji</a:t>
          </a:r>
        </a:p>
      </dgm:t>
    </dgm:pt>
    <dgm:pt modelId="{D32055B6-91B1-4FCA-886E-95B0DA7D636C}" type="parTrans" cxnId="{DBBB04E4-218C-4492-A507-8C661EFDEC15}">
      <dgm:prSet/>
      <dgm:spPr/>
      <dgm:t>
        <a:bodyPr/>
        <a:lstStyle/>
        <a:p>
          <a:endParaRPr lang="cs-CZ"/>
        </a:p>
      </dgm:t>
    </dgm:pt>
    <dgm:pt modelId="{F850CB13-3327-4CBA-9653-806BF07733A2}" type="sibTrans" cxnId="{DBBB04E4-218C-4492-A507-8C661EFDEC15}">
      <dgm:prSet/>
      <dgm:spPr/>
      <dgm:t>
        <a:bodyPr/>
        <a:lstStyle/>
        <a:p>
          <a:endParaRPr lang="cs-CZ"/>
        </a:p>
      </dgm:t>
    </dgm:pt>
    <dgm:pt modelId="{5AECDC02-68E2-43AC-A0FB-B9AFEE15CD56}">
      <dgm:prSet custT="1"/>
      <dgm:spPr/>
      <dgm:t>
        <a:bodyPr/>
        <a:lstStyle/>
        <a:p>
          <a:r>
            <a:rPr lang="cs-CZ" sz="1400" b="1" dirty="0"/>
            <a:t>Příspěvkové organizace</a:t>
          </a:r>
        </a:p>
      </dgm:t>
    </dgm:pt>
    <dgm:pt modelId="{5C1082AF-E4DF-4A96-84E3-7F0573108003}" type="parTrans" cxnId="{66A11847-EA31-479C-AB45-EDD6D0EC476B}">
      <dgm:prSet/>
      <dgm:spPr/>
      <dgm:t>
        <a:bodyPr/>
        <a:lstStyle/>
        <a:p>
          <a:endParaRPr lang="cs-CZ"/>
        </a:p>
      </dgm:t>
    </dgm:pt>
    <dgm:pt modelId="{EEDC2B51-DA6D-4603-846E-864D8B462A2A}" type="sibTrans" cxnId="{66A11847-EA31-479C-AB45-EDD6D0EC476B}">
      <dgm:prSet/>
      <dgm:spPr/>
      <dgm:t>
        <a:bodyPr/>
        <a:lstStyle/>
        <a:p>
          <a:endParaRPr lang="cs-CZ"/>
        </a:p>
      </dgm:t>
    </dgm:pt>
    <dgm:pt modelId="{E0223605-E146-4406-BB6C-416A39BA0F23}">
      <dgm:prSet custT="1"/>
      <dgm:spPr/>
      <dgm:t>
        <a:bodyPr/>
        <a:lstStyle/>
        <a:p>
          <a:r>
            <a:rPr lang="cs-CZ" sz="1400" b="1" dirty="0"/>
            <a:t>NNO</a:t>
          </a:r>
        </a:p>
      </dgm:t>
    </dgm:pt>
    <dgm:pt modelId="{0754893A-46E7-445C-9C43-4AED4E256912}" type="parTrans" cxnId="{68BBA5B9-70B0-474E-94AB-B03AB9505860}">
      <dgm:prSet/>
      <dgm:spPr/>
      <dgm:t>
        <a:bodyPr/>
        <a:lstStyle/>
        <a:p>
          <a:endParaRPr lang="cs-CZ"/>
        </a:p>
      </dgm:t>
    </dgm:pt>
    <dgm:pt modelId="{A8CA1492-2128-4CDF-B287-ECEE52DB2915}" type="sibTrans" cxnId="{68BBA5B9-70B0-474E-94AB-B03AB9505860}">
      <dgm:prSet/>
      <dgm:spPr/>
      <dgm:t>
        <a:bodyPr/>
        <a:lstStyle/>
        <a:p>
          <a:endParaRPr lang="cs-CZ"/>
        </a:p>
      </dgm:t>
    </dgm:pt>
    <dgm:pt modelId="{6FBEB666-B128-4B50-8D46-ABFBBC17007A}">
      <dgm:prSet custT="1"/>
      <dgm:spPr/>
      <dgm:t>
        <a:bodyPr/>
        <a:lstStyle/>
        <a:p>
          <a:r>
            <a:rPr lang="cs-CZ" sz="1400" b="1" dirty="0"/>
            <a:t>Obchodní korporace</a:t>
          </a:r>
        </a:p>
      </dgm:t>
    </dgm:pt>
    <dgm:pt modelId="{1D77E333-2EFB-4FCC-B05B-0A2EC41B31AF}" type="parTrans" cxnId="{A77D59D7-D7FD-48D3-A931-7EA84DE6C932}">
      <dgm:prSet/>
      <dgm:spPr/>
      <dgm:t>
        <a:bodyPr/>
        <a:lstStyle/>
        <a:p>
          <a:endParaRPr lang="cs-CZ"/>
        </a:p>
      </dgm:t>
    </dgm:pt>
    <dgm:pt modelId="{C0281144-A304-418F-9078-8EE86CAB12F4}" type="sibTrans" cxnId="{A77D59D7-D7FD-48D3-A931-7EA84DE6C932}">
      <dgm:prSet/>
      <dgm:spPr/>
      <dgm:t>
        <a:bodyPr/>
        <a:lstStyle/>
        <a:p>
          <a:endParaRPr lang="cs-CZ"/>
        </a:p>
      </dgm:t>
    </dgm:pt>
    <dgm:pt modelId="{9F1C6CA8-35AE-4929-ADC1-58507108B9A1}">
      <dgm:prSet custT="1"/>
      <dgm:spPr/>
      <dgm:t>
        <a:bodyPr/>
        <a:lstStyle/>
        <a:p>
          <a:r>
            <a:rPr lang="cs-CZ" sz="1400" b="1" dirty="0"/>
            <a:t>OSVČ</a:t>
          </a:r>
        </a:p>
      </dgm:t>
    </dgm:pt>
    <dgm:pt modelId="{9056E344-3A52-4762-B178-AD99CE953C1B}" type="parTrans" cxnId="{046A822D-8500-4299-8851-542F8A201B66}">
      <dgm:prSet/>
      <dgm:spPr/>
      <dgm:t>
        <a:bodyPr/>
        <a:lstStyle/>
        <a:p>
          <a:endParaRPr lang="cs-CZ"/>
        </a:p>
      </dgm:t>
    </dgm:pt>
    <dgm:pt modelId="{A0385CE9-D632-4BDE-8616-4E2C91630A91}" type="sibTrans" cxnId="{046A822D-8500-4299-8851-542F8A201B66}">
      <dgm:prSet/>
      <dgm:spPr/>
      <dgm:t>
        <a:bodyPr/>
        <a:lstStyle/>
        <a:p>
          <a:endParaRPr lang="cs-CZ"/>
        </a:p>
      </dgm:t>
    </dgm:pt>
    <dgm:pt modelId="{0563ECEA-E175-410B-BCA7-6D88FBA94348}">
      <dgm:prSet custT="1"/>
      <dgm:spPr/>
      <dgm:t>
        <a:bodyPr/>
        <a:lstStyle/>
        <a:p>
          <a:r>
            <a:rPr lang="cs-CZ" sz="1400" b="1" dirty="0"/>
            <a:t>Poradenské a vzdělávací instituce</a:t>
          </a:r>
        </a:p>
      </dgm:t>
    </dgm:pt>
    <dgm:pt modelId="{C651FE01-0B7D-4C9C-910C-01730EACC749}" type="parTrans" cxnId="{AC6A1D8D-0F23-4137-A69F-68E487578A2F}">
      <dgm:prSet/>
      <dgm:spPr/>
      <dgm:t>
        <a:bodyPr/>
        <a:lstStyle/>
        <a:p>
          <a:endParaRPr lang="cs-CZ"/>
        </a:p>
      </dgm:t>
    </dgm:pt>
    <dgm:pt modelId="{5A392DF9-2326-401F-B9EB-474D2CD1CECA}" type="sibTrans" cxnId="{AC6A1D8D-0F23-4137-A69F-68E487578A2F}">
      <dgm:prSet/>
      <dgm:spPr/>
      <dgm:t>
        <a:bodyPr/>
        <a:lstStyle/>
        <a:p>
          <a:endParaRPr lang="cs-CZ"/>
        </a:p>
      </dgm:t>
    </dgm:pt>
    <dgm:pt modelId="{48ABC680-44DF-4501-8035-E401FDC74AF7}">
      <dgm:prSet custT="1"/>
      <dgm:spPr/>
      <dgm:t>
        <a:bodyPr/>
        <a:lstStyle/>
        <a:p>
          <a:r>
            <a:rPr lang="cs-CZ" sz="1400" b="1" dirty="0"/>
            <a:t>Poskytovatelé soc. služeb</a:t>
          </a:r>
        </a:p>
      </dgm:t>
    </dgm:pt>
    <dgm:pt modelId="{6AD7F315-9734-4390-AAA1-3429EAC81063}" type="parTrans" cxnId="{A476607A-D081-46CC-9B39-BE4031D6B5FD}">
      <dgm:prSet/>
      <dgm:spPr/>
      <dgm:t>
        <a:bodyPr/>
        <a:lstStyle/>
        <a:p>
          <a:endParaRPr lang="cs-CZ"/>
        </a:p>
      </dgm:t>
    </dgm:pt>
    <dgm:pt modelId="{47935998-773A-446C-93D0-2DAE764A3FCD}" type="sibTrans" cxnId="{A476607A-D081-46CC-9B39-BE4031D6B5FD}">
      <dgm:prSet/>
      <dgm:spPr/>
      <dgm:t>
        <a:bodyPr/>
        <a:lstStyle/>
        <a:p>
          <a:endParaRPr lang="cs-CZ"/>
        </a:p>
      </dgm:t>
    </dgm:pt>
    <dgm:pt modelId="{60B836C3-7FF2-4CF7-9E8A-AFECBF64AED8}">
      <dgm:prSet phldrT="[Text]" custT="1"/>
      <dgm:spPr/>
      <dgm:t>
        <a:bodyPr/>
        <a:lstStyle/>
        <a:p>
          <a:r>
            <a:rPr lang="cs-CZ" sz="1400" b="1" dirty="0"/>
            <a:t>DSO</a:t>
          </a:r>
        </a:p>
      </dgm:t>
    </dgm:pt>
    <dgm:pt modelId="{1A8383B4-6810-47C7-A983-B87F6C35D9F2}" type="parTrans" cxnId="{F6FAE428-594F-4E2D-BC68-0072D31D6C27}">
      <dgm:prSet/>
      <dgm:spPr/>
      <dgm:t>
        <a:bodyPr/>
        <a:lstStyle/>
        <a:p>
          <a:endParaRPr lang="cs-CZ"/>
        </a:p>
      </dgm:t>
    </dgm:pt>
    <dgm:pt modelId="{BF2BCB69-53E3-4806-A92A-C6E8DF6A51D6}" type="sibTrans" cxnId="{F6FAE428-594F-4E2D-BC68-0072D31D6C27}">
      <dgm:prSet/>
      <dgm:spPr/>
      <dgm:t>
        <a:bodyPr/>
        <a:lstStyle/>
        <a:p>
          <a:endParaRPr lang="cs-CZ"/>
        </a:p>
      </dgm:t>
    </dgm:pt>
    <dgm:pt modelId="{7F85C031-C5E9-4A72-803D-34A5914B965C}" type="pres">
      <dgm:prSet presAssocID="{3ABE43C0-DD6F-4AEC-8476-364BDDB9A44C}" presName="cycle" presStyleCnt="0">
        <dgm:presLayoutVars>
          <dgm:dir/>
          <dgm:resizeHandles val="exact"/>
        </dgm:presLayoutVars>
      </dgm:prSet>
      <dgm:spPr/>
    </dgm:pt>
    <dgm:pt modelId="{01F32ACB-DFC3-408B-8926-370D6A58BF7E}" type="pres">
      <dgm:prSet presAssocID="{D88431D3-9F7A-420C-99D1-743CA3606010}" presName="node" presStyleLbl="node1" presStyleIdx="0" presStyleCnt="14" custScaleX="158237" custScaleY="125647" custRadScaleRad="99940">
        <dgm:presLayoutVars>
          <dgm:bulletEnabled val="1"/>
        </dgm:presLayoutVars>
      </dgm:prSet>
      <dgm:spPr/>
    </dgm:pt>
    <dgm:pt modelId="{9BD93D8F-CE91-4552-BEFD-E355E52B0FA6}" type="pres">
      <dgm:prSet presAssocID="{D88431D3-9F7A-420C-99D1-743CA3606010}" presName="spNode" presStyleCnt="0"/>
      <dgm:spPr/>
    </dgm:pt>
    <dgm:pt modelId="{5F68CFA7-6F92-49D2-AC59-E17BC2E3D518}" type="pres">
      <dgm:prSet presAssocID="{BA2B07AC-0B17-44C6-92EB-1E8B6A56349F}" presName="sibTrans" presStyleLbl="sibTrans1D1" presStyleIdx="0" presStyleCnt="14"/>
      <dgm:spPr/>
    </dgm:pt>
    <dgm:pt modelId="{889AE1B6-09AB-4B78-B3E6-268AA0E2CED3}" type="pres">
      <dgm:prSet presAssocID="{60B836C3-7FF2-4CF7-9E8A-AFECBF64AED8}" presName="node" presStyleLbl="node1" presStyleIdx="1" presStyleCnt="14" custScaleX="158237" custScaleY="125647" custRadScaleRad="99946" custRadScaleInc="174">
        <dgm:presLayoutVars>
          <dgm:bulletEnabled val="1"/>
        </dgm:presLayoutVars>
      </dgm:prSet>
      <dgm:spPr/>
    </dgm:pt>
    <dgm:pt modelId="{F9D4714C-09A8-486B-920A-815036214820}" type="pres">
      <dgm:prSet presAssocID="{60B836C3-7FF2-4CF7-9E8A-AFECBF64AED8}" presName="spNode" presStyleCnt="0"/>
      <dgm:spPr/>
    </dgm:pt>
    <dgm:pt modelId="{DD3F3040-AFEE-4C6B-B01F-E2C1B0D97490}" type="pres">
      <dgm:prSet presAssocID="{BF2BCB69-53E3-4806-A92A-C6E8DF6A51D6}" presName="sibTrans" presStyleLbl="sibTrans1D1" presStyleIdx="1" presStyleCnt="14"/>
      <dgm:spPr/>
    </dgm:pt>
    <dgm:pt modelId="{80F0C2A4-D713-46DB-8B9C-B212ABC4B683}" type="pres">
      <dgm:prSet presAssocID="{1B7FC01F-38ED-43DD-8201-3AE776F52774}" presName="node" presStyleLbl="node1" presStyleIdx="2" presStyleCnt="14" custScaleX="158237" custScaleY="125647" custRadScaleRad="99963" custRadScaleInc="313">
        <dgm:presLayoutVars>
          <dgm:bulletEnabled val="1"/>
        </dgm:presLayoutVars>
      </dgm:prSet>
      <dgm:spPr/>
    </dgm:pt>
    <dgm:pt modelId="{772EFED1-2F17-41B0-90F2-05204EDFD096}" type="pres">
      <dgm:prSet presAssocID="{1B7FC01F-38ED-43DD-8201-3AE776F52774}" presName="spNode" presStyleCnt="0"/>
      <dgm:spPr/>
    </dgm:pt>
    <dgm:pt modelId="{958A0484-CEC7-414C-BD79-0C64B8EB5766}" type="pres">
      <dgm:prSet presAssocID="{AB81DB70-5994-4C09-9C3B-A7C9E2C8E394}" presName="sibTrans" presStyleLbl="sibTrans1D1" presStyleIdx="2" presStyleCnt="14"/>
      <dgm:spPr/>
    </dgm:pt>
    <dgm:pt modelId="{EF5F24EE-E1A6-4945-8848-D93DCB8CFF68}" type="pres">
      <dgm:prSet presAssocID="{B2682691-47CC-4CA0-8E5D-37870FA42B82}" presName="node" presStyleLbl="node1" presStyleIdx="3" presStyleCnt="14" custScaleX="158237" custScaleY="125647" custRadScaleRad="99987" custRadScaleInc="390">
        <dgm:presLayoutVars>
          <dgm:bulletEnabled val="1"/>
        </dgm:presLayoutVars>
      </dgm:prSet>
      <dgm:spPr/>
    </dgm:pt>
    <dgm:pt modelId="{040CF69D-F4D8-465F-ADDA-33AB7DB911AB}" type="pres">
      <dgm:prSet presAssocID="{B2682691-47CC-4CA0-8E5D-37870FA42B82}" presName="spNode" presStyleCnt="0"/>
      <dgm:spPr/>
    </dgm:pt>
    <dgm:pt modelId="{AF2553FE-AB1D-4138-AA42-C5691342A14F}" type="pres">
      <dgm:prSet presAssocID="{5A026DEB-094F-41C0-ABA4-B8BF2420617A}" presName="sibTrans" presStyleLbl="sibTrans1D1" presStyleIdx="3" presStyleCnt="14"/>
      <dgm:spPr/>
    </dgm:pt>
    <dgm:pt modelId="{0858DD34-46D9-44A6-8BB0-EC20368A629F}" type="pres">
      <dgm:prSet presAssocID="{BB427A27-86E3-4F0A-8DEC-30342DA74386}" presName="node" presStyleLbl="node1" presStyleIdx="4" presStyleCnt="14" custScaleX="158237" custScaleY="125647" custRadScaleRad="100013" custRadScaleInc="390">
        <dgm:presLayoutVars>
          <dgm:bulletEnabled val="1"/>
        </dgm:presLayoutVars>
      </dgm:prSet>
      <dgm:spPr/>
    </dgm:pt>
    <dgm:pt modelId="{A023700E-1A18-4F51-9D03-17975701BA24}" type="pres">
      <dgm:prSet presAssocID="{BB427A27-86E3-4F0A-8DEC-30342DA74386}" presName="spNode" presStyleCnt="0"/>
      <dgm:spPr/>
    </dgm:pt>
    <dgm:pt modelId="{8204D1F2-9A84-477A-90E8-CDB90387D52B}" type="pres">
      <dgm:prSet presAssocID="{F850CB13-3327-4CBA-9653-806BF07733A2}" presName="sibTrans" presStyleLbl="sibTrans1D1" presStyleIdx="4" presStyleCnt="14"/>
      <dgm:spPr/>
    </dgm:pt>
    <dgm:pt modelId="{6F87474F-B22D-4552-94DA-BFBD529CC61F}" type="pres">
      <dgm:prSet presAssocID="{5AECDC02-68E2-43AC-A0FB-B9AFEE15CD56}" presName="node" presStyleLbl="node1" presStyleIdx="5" presStyleCnt="14" custScaleX="158237" custScaleY="125647" custRadScaleRad="100037" custRadScaleInc="313">
        <dgm:presLayoutVars>
          <dgm:bulletEnabled val="1"/>
        </dgm:presLayoutVars>
      </dgm:prSet>
      <dgm:spPr/>
    </dgm:pt>
    <dgm:pt modelId="{3AC34C7E-390B-4670-9055-AFB1F0042E27}" type="pres">
      <dgm:prSet presAssocID="{5AECDC02-68E2-43AC-A0FB-B9AFEE15CD56}" presName="spNode" presStyleCnt="0"/>
      <dgm:spPr/>
    </dgm:pt>
    <dgm:pt modelId="{BC3E5764-1BFD-4A0C-A462-55CF30AF57B4}" type="pres">
      <dgm:prSet presAssocID="{EEDC2B51-DA6D-4603-846E-864D8B462A2A}" presName="sibTrans" presStyleLbl="sibTrans1D1" presStyleIdx="5" presStyleCnt="14"/>
      <dgm:spPr/>
    </dgm:pt>
    <dgm:pt modelId="{074F337C-5526-4506-BFE1-E8A668EAED94}" type="pres">
      <dgm:prSet presAssocID="{E0223605-E146-4406-BB6C-416A39BA0F23}" presName="node" presStyleLbl="node1" presStyleIdx="6" presStyleCnt="14" custScaleX="158237" custScaleY="125647" custRadScaleRad="100054" custRadScaleInc="174">
        <dgm:presLayoutVars>
          <dgm:bulletEnabled val="1"/>
        </dgm:presLayoutVars>
      </dgm:prSet>
      <dgm:spPr/>
    </dgm:pt>
    <dgm:pt modelId="{FA529087-FA28-4040-827C-B7E2C8860997}" type="pres">
      <dgm:prSet presAssocID="{E0223605-E146-4406-BB6C-416A39BA0F23}" presName="spNode" presStyleCnt="0"/>
      <dgm:spPr/>
    </dgm:pt>
    <dgm:pt modelId="{94A455C2-1595-45A0-A760-8D6A90F35479}" type="pres">
      <dgm:prSet presAssocID="{A8CA1492-2128-4CDF-B287-ECEE52DB2915}" presName="sibTrans" presStyleLbl="sibTrans1D1" presStyleIdx="6" presStyleCnt="14"/>
      <dgm:spPr/>
    </dgm:pt>
    <dgm:pt modelId="{35162B73-E618-473B-A8DD-B9B64D44FCD1}" type="pres">
      <dgm:prSet presAssocID="{6FBEB666-B128-4B50-8D46-ABFBBC17007A}" presName="node" presStyleLbl="node1" presStyleIdx="7" presStyleCnt="14" custScaleX="158237" custScaleY="125647" custRadScaleRad="100060">
        <dgm:presLayoutVars>
          <dgm:bulletEnabled val="1"/>
        </dgm:presLayoutVars>
      </dgm:prSet>
      <dgm:spPr/>
    </dgm:pt>
    <dgm:pt modelId="{3CCC1433-7985-474A-B564-D3110B0EFB23}" type="pres">
      <dgm:prSet presAssocID="{6FBEB666-B128-4B50-8D46-ABFBBC17007A}" presName="spNode" presStyleCnt="0"/>
      <dgm:spPr/>
    </dgm:pt>
    <dgm:pt modelId="{BA33B1AE-FBA0-4BCD-9C5B-AED176C78FF0}" type="pres">
      <dgm:prSet presAssocID="{C0281144-A304-418F-9078-8EE86CAB12F4}" presName="sibTrans" presStyleLbl="sibTrans1D1" presStyleIdx="7" presStyleCnt="14"/>
      <dgm:spPr/>
    </dgm:pt>
    <dgm:pt modelId="{CD568D7F-7998-4F4C-A1F2-EB8D523226FD}" type="pres">
      <dgm:prSet presAssocID="{9F1C6CA8-35AE-4929-ADC1-58507108B9A1}" presName="node" presStyleLbl="node1" presStyleIdx="8" presStyleCnt="14" custScaleX="158237" custScaleY="125647" custRadScaleRad="100054" custRadScaleInc="-174">
        <dgm:presLayoutVars>
          <dgm:bulletEnabled val="1"/>
        </dgm:presLayoutVars>
      </dgm:prSet>
      <dgm:spPr/>
    </dgm:pt>
    <dgm:pt modelId="{63DEAF53-842B-4F72-8AB6-7231223B3758}" type="pres">
      <dgm:prSet presAssocID="{9F1C6CA8-35AE-4929-ADC1-58507108B9A1}" presName="spNode" presStyleCnt="0"/>
      <dgm:spPr/>
    </dgm:pt>
    <dgm:pt modelId="{137FFB9A-345F-4061-903B-611F025664F3}" type="pres">
      <dgm:prSet presAssocID="{A0385CE9-D632-4BDE-8616-4E2C91630A91}" presName="sibTrans" presStyleLbl="sibTrans1D1" presStyleIdx="8" presStyleCnt="14"/>
      <dgm:spPr/>
    </dgm:pt>
    <dgm:pt modelId="{B985AF64-29C5-4A3D-9F44-3BCCEF2DB168}" type="pres">
      <dgm:prSet presAssocID="{0563ECEA-E175-410B-BCA7-6D88FBA94348}" presName="node" presStyleLbl="node1" presStyleIdx="9" presStyleCnt="14" custScaleX="158237" custScaleY="125647" custRadScaleRad="100037" custRadScaleInc="-313">
        <dgm:presLayoutVars>
          <dgm:bulletEnabled val="1"/>
        </dgm:presLayoutVars>
      </dgm:prSet>
      <dgm:spPr/>
    </dgm:pt>
    <dgm:pt modelId="{8CD4B76B-13B0-472D-96BB-21EFE64D9AA5}" type="pres">
      <dgm:prSet presAssocID="{0563ECEA-E175-410B-BCA7-6D88FBA94348}" presName="spNode" presStyleCnt="0"/>
      <dgm:spPr/>
    </dgm:pt>
    <dgm:pt modelId="{F422E94D-B478-4609-B724-3EF772A26CEA}" type="pres">
      <dgm:prSet presAssocID="{5A392DF9-2326-401F-B9EB-474D2CD1CECA}" presName="sibTrans" presStyleLbl="sibTrans1D1" presStyleIdx="9" presStyleCnt="14"/>
      <dgm:spPr/>
    </dgm:pt>
    <dgm:pt modelId="{26EA041C-96EA-4AA8-9E52-B09735E60FB2}" type="pres">
      <dgm:prSet presAssocID="{48ABC680-44DF-4501-8035-E401FDC74AF7}" presName="node" presStyleLbl="node1" presStyleIdx="10" presStyleCnt="14" custScaleX="158237" custScaleY="125647" custRadScaleRad="100013" custRadScaleInc="-390">
        <dgm:presLayoutVars>
          <dgm:bulletEnabled val="1"/>
        </dgm:presLayoutVars>
      </dgm:prSet>
      <dgm:spPr/>
    </dgm:pt>
    <dgm:pt modelId="{4D045384-C27B-4446-9DA9-3B181FC919D2}" type="pres">
      <dgm:prSet presAssocID="{48ABC680-44DF-4501-8035-E401FDC74AF7}" presName="spNode" presStyleCnt="0"/>
      <dgm:spPr/>
    </dgm:pt>
    <dgm:pt modelId="{C963D136-54AD-436B-9688-FAB20948F3A9}" type="pres">
      <dgm:prSet presAssocID="{47935998-773A-446C-93D0-2DAE764A3FCD}" presName="sibTrans" presStyleLbl="sibTrans1D1" presStyleIdx="10" presStyleCnt="14"/>
      <dgm:spPr/>
    </dgm:pt>
    <dgm:pt modelId="{ED246C88-7FC8-4BB0-AF24-BBF91FB39F9E}" type="pres">
      <dgm:prSet presAssocID="{AFC751F5-9B94-4745-9554-84E18891C1F1}" presName="node" presStyleLbl="node1" presStyleIdx="11" presStyleCnt="14" custScaleX="158237" custScaleY="125647" custRadScaleRad="99987" custRadScaleInc="-390">
        <dgm:presLayoutVars>
          <dgm:bulletEnabled val="1"/>
        </dgm:presLayoutVars>
      </dgm:prSet>
      <dgm:spPr/>
    </dgm:pt>
    <dgm:pt modelId="{7E719E57-9AEF-46EA-B3CF-4EF32020E2B6}" type="pres">
      <dgm:prSet presAssocID="{AFC751F5-9B94-4745-9554-84E18891C1F1}" presName="spNode" presStyleCnt="0"/>
      <dgm:spPr/>
    </dgm:pt>
    <dgm:pt modelId="{DE84F506-033E-42A0-BAE3-03F45AA86AB0}" type="pres">
      <dgm:prSet presAssocID="{1C97BE2E-7D17-4855-BCF2-3A9001921187}" presName="sibTrans" presStyleLbl="sibTrans1D1" presStyleIdx="11" presStyleCnt="14"/>
      <dgm:spPr/>
    </dgm:pt>
    <dgm:pt modelId="{17AED8DB-CECC-4DF9-BA9A-375F69131642}" type="pres">
      <dgm:prSet presAssocID="{1DF1C815-8D0A-4265-A18F-D9491613376B}" presName="node" presStyleLbl="node1" presStyleIdx="12" presStyleCnt="14" custScaleX="158237" custScaleY="125647" custRadScaleRad="99963" custRadScaleInc="-313">
        <dgm:presLayoutVars>
          <dgm:bulletEnabled val="1"/>
        </dgm:presLayoutVars>
      </dgm:prSet>
      <dgm:spPr/>
    </dgm:pt>
    <dgm:pt modelId="{18E719F6-1B03-4DB7-A953-75CD63CFA9E6}" type="pres">
      <dgm:prSet presAssocID="{1DF1C815-8D0A-4265-A18F-D9491613376B}" presName="spNode" presStyleCnt="0"/>
      <dgm:spPr/>
    </dgm:pt>
    <dgm:pt modelId="{CF41818C-697E-41A9-9A61-C4235E6F8FD7}" type="pres">
      <dgm:prSet presAssocID="{54998C34-B211-4BB8-AA36-CB863CAA75B6}" presName="sibTrans" presStyleLbl="sibTrans1D1" presStyleIdx="12" presStyleCnt="14"/>
      <dgm:spPr/>
    </dgm:pt>
    <dgm:pt modelId="{E8A53DBD-1285-41AA-A696-9554C92E5976}" type="pres">
      <dgm:prSet presAssocID="{4F65801E-8254-4FEF-9294-F78A65D8D0CA}" presName="node" presStyleLbl="node1" presStyleIdx="13" presStyleCnt="14" custScaleX="158237" custScaleY="125647" custRadScaleRad="99946" custRadScaleInc="-174">
        <dgm:presLayoutVars>
          <dgm:bulletEnabled val="1"/>
        </dgm:presLayoutVars>
      </dgm:prSet>
      <dgm:spPr/>
    </dgm:pt>
    <dgm:pt modelId="{575A691E-EE39-4968-BF82-2326C348E08D}" type="pres">
      <dgm:prSet presAssocID="{4F65801E-8254-4FEF-9294-F78A65D8D0CA}" presName="spNode" presStyleCnt="0"/>
      <dgm:spPr/>
    </dgm:pt>
    <dgm:pt modelId="{D9C1C296-BC34-44A9-9596-75B778CC11D8}" type="pres">
      <dgm:prSet presAssocID="{566F3EB7-C8FF-412B-9AA8-8E08F1E3801C}" presName="sibTrans" presStyleLbl="sibTrans1D1" presStyleIdx="13" presStyleCnt="14"/>
      <dgm:spPr/>
    </dgm:pt>
  </dgm:ptLst>
  <dgm:cxnLst>
    <dgm:cxn modelId="{5B825A10-7512-4832-88D7-2190034359FF}" type="presOf" srcId="{BB427A27-86E3-4F0A-8DEC-30342DA74386}" destId="{0858DD34-46D9-44A6-8BB0-EC20368A629F}" srcOrd="0" destOrd="0" presId="urn:microsoft.com/office/officeart/2005/8/layout/cycle6"/>
    <dgm:cxn modelId="{0CA8241B-1558-44BB-AAA9-C19AB954B612}" type="presOf" srcId="{BF2BCB69-53E3-4806-A92A-C6E8DF6A51D6}" destId="{DD3F3040-AFEE-4C6B-B01F-E2C1B0D97490}" srcOrd="0" destOrd="0" presId="urn:microsoft.com/office/officeart/2005/8/layout/cycle6"/>
    <dgm:cxn modelId="{579ADE1B-9EFC-4465-A394-367FDECE089B}" type="presOf" srcId="{0563ECEA-E175-410B-BCA7-6D88FBA94348}" destId="{B985AF64-29C5-4A3D-9F44-3BCCEF2DB168}" srcOrd="0" destOrd="0" presId="urn:microsoft.com/office/officeart/2005/8/layout/cycle6"/>
    <dgm:cxn modelId="{88620523-C5AF-4F39-8984-442DE50519D9}" type="presOf" srcId="{5A026DEB-094F-41C0-ABA4-B8BF2420617A}" destId="{AF2553FE-AB1D-4138-AA42-C5691342A14F}" srcOrd="0" destOrd="0" presId="urn:microsoft.com/office/officeart/2005/8/layout/cycle6"/>
    <dgm:cxn modelId="{F6FAE428-594F-4E2D-BC68-0072D31D6C27}" srcId="{3ABE43C0-DD6F-4AEC-8476-364BDDB9A44C}" destId="{60B836C3-7FF2-4CF7-9E8A-AFECBF64AED8}" srcOrd="1" destOrd="0" parTransId="{1A8383B4-6810-47C7-A983-B87F6C35D9F2}" sibTransId="{BF2BCB69-53E3-4806-A92A-C6E8DF6A51D6}"/>
    <dgm:cxn modelId="{DC993D2A-0E5A-443B-8C07-E980250547AC}" type="presOf" srcId="{C0281144-A304-418F-9078-8EE86CAB12F4}" destId="{BA33B1AE-FBA0-4BCD-9C5B-AED176C78FF0}" srcOrd="0" destOrd="0" presId="urn:microsoft.com/office/officeart/2005/8/layout/cycle6"/>
    <dgm:cxn modelId="{046A822D-8500-4299-8851-542F8A201B66}" srcId="{3ABE43C0-DD6F-4AEC-8476-364BDDB9A44C}" destId="{9F1C6CA8-35AE-4929-ADC1-58507108B9A1}" srcOrd="8" destOrd="0" parTransId="{9056E344-3A52-4762-B178-AD99CE953C1B}" sibTransId="{A0385CE9-D632-4BDE-8616-4E2C91630A91}"/>
    <dgm:cxn modelId="{B3DCA82D-6A1F-4D7D-8D49-A4A58776CFAA}" type="presOf" srcId="{A0385CE9-D632-4BDE-8616-4E2C91630A91}" destId="{137FFB9A-345F-4061-903B-611F025664F3}" srcOrd="0" destOrd="0" presId="urn:microsoft.com/office/officeart/2005/8/layout/cycle6"/>
    <dgm:cxn modelId="{FA873E38-908F-4C58-9F8B-D18900491402}" type="presOf" srcId="{4F65801E-8254-4FEF-9294-F78A65D8D0CA}" destId="{E8A53DBD-1285-41AA-A696-9554C92E5976}" srcOrd="0" destOrd="0" presId="urn:microsoft.com/office/officeart/2005/8/layout/cycle6"/>
    <dgm:cxn modelId="{B4B93439-53D6-473C-98E1-C7AEBE8B9B1D}" srcId="{3ABE43C0-DD6F-4AEC-8476-364BDDB9A44C}" destId="{1B7FC01F-38ED-43DD-8201-3AE776F52774}" srcOrd="2" destOrd="0" parTransId="{930137A8-C0CD-448D-9B77-47E6E8137F51}" sibTransId="{AB81DB70-5994-4C09-9C3B-A7C9E2C8E394}"/>
    <dgm:cxn modelId="{37A71A3A-2A41-4F44-9EB1-18E05A15260D}" type="presOf" srcId="{60B836C3-7FF2-4CF7-9E8A-AFECBF64AED8}" destId="{889AE1B6-09AB-4B78-B3E6-268AA0E2CED3}" srcOrd="0" destOrd="0" presId="urn:microsoft.com/office/officeart/2005/8/layout/cycle6"/>
    <dgm:cxn modelId="{FA88055E-970B-4184-B52B-C8A5F378DC14}" type="presOf" srcId="{3ABE43C0-DD6F-4AEC-8476-364BDDB9A44C}" destId="{7F85C031-C5E9-4A72-803D-34A5914B965C}" srcOrd="0" destOrd="0" presId="urn:microsoft.com/office/officeart/2005/8/layout/cycle6"/>
    <dgm:cxn modelId="{66A11847-EA31-479C-AB45-EDD6D0EC476B}" srcId="{3ABE43C0-DD6F-4AEC-8476-364BDDB9A44C}" destId="{5AECDC02-68E2-43AC-A0FB-B9AFEE15CD56}" srcOrd="5" destOrd="0" parTransId="{5C1082AF-E4DF-4A96-84E3-7F0573108003}" sibTransId="{EEDC2B51-DA6D-4603-846E-864D8B462A2A}"/>
    <dgm:cxn modelId="{51CBC36D-185C-4840-9B41-764C91D58D73}" type="presOf" srcId="{AFC751F5-9B94-4745-9554-84E18891C1F1}" destId="{ED246C88-7FC8-4BB0-AF24-BBF91FB39F9E}" srcOrd="0" destOrd="0" presId="urn:microsoft.com/office/officeart/2005/8/layout/cycle6"/>
    <dgm:cxn modelId="{11F13D6F-373F-470B-8C2A-2F74F38C0CA2}" type="presOf" srcId="{1B7FC01F-38ED-43DD-8201-3AE776F52774}" destId="{80F0C2A4-D713-46DB-8B9C-B212ABC4B683}" srcOrd="0" destOrd="0" presId="urn:microsoft.com/office/officeart/2005/8/layout/cycle6"/>
    <dgm:cxn modelId="{52BB2471-CE89-4CF9-92D1-688FFA9B1159}" srcId="{3ABE43C0-DD6F-4AEC-8476-364BDDB9A44C}" destId="{B2682691-47CC-4CA0-8E5D-37870FA42B82}" srcOrd="3" destOrd="0" parTransId="{2B8B3F78-2302-4795-8D12-E9A8DA1B09DC}" sibTransId="{5A026DEB-094F-41C0-ABA4-B8BF2420617A}"/>
    <dgm:cxn modelId="{81080175-7261-4CA4-BE91-E09283EFBC5A}" type="presOf" srcId="{E0223605-E146-4406-BB6C-416A39BA0F23}" destId="{074F337C-5526-4506-BFE1-E8A668EAED94}" srcOrd="0" destOrd="0" presId="urn:microsoft.com/office/officeart/2005/8/layout/cycle6"/>
    <dgm:cxn modelId="{A476607A-D081-46CC-9B39-BE4031D6B5FD}" srcId="{3ABE43C0-DD6F-4AEC-8476-364BDDB9A44C}" destId="{48ABC680-44DF-4501-8035-E401FDC74AF7}" srcOrd="10" destOrd="0" parTransId="{6AD7F315-9734-4390-AAA1-3429EAC81063}" sibTransId="{47935998-773A-446C-93D0-2DAE764A3FCD}"/>
    <dgm:cxn modelId="{3659D288-C561-4DDE-95CF-FAC5905A4F3F}" type="presOf" srcId="{1DF1C815-8D0A-4265-A18F-D9491613376B}" destId="{17AED8DB-CECC-4DF9-BA9A-375F69131642}" srcOrd="0" destOrd="0" presId="urn:microsoft.com/office/officeart/2005/8/layout/cycle6"/>
    <dgm:cxn modelId="{AC6A1D8D-0F23-4137-A69F-68E487578A2F}" srcId="{3ABE43C0-DD6F-4AEC-8476-364BDDB9A44C}" destId="{0563ECEA-E175-410B-BCA7-6D88FBA94348}" srcOrd="9" destOrd="0" parTransId="{C651FE01-0B7D-4C9C-910C-01730EACC749}" sibTransId="{5A392DF9-2326-401F-B9EB-474D2CD1CECA}"/>
    <dgm:cxn modelId="{9810B38F-F4D0-4539-86CC-D8487145F1AB}" type="presOf" srcId="{5A392DF9-2326-401F-B9EB-474D2CD1CECA}" destId="{F422E94D-B478-4609-B724-3EF772A26CEA}" srcOrd="0" destOrd="0" presId="urn:microsoft.com/office/officeart/2005/8/layout/cycle6"/>
    <dgm:cxn modelId="{569B1F9A-BE17-4CFF-8AF1-78D87B61A9A4}" type="presOf" srcId="{BA2B07AC-0B17-44C6-92EB-1E8B6A56349F}" destId="{5F68CFA7-6F92-49D2-AC59-E17BC2E3D518}" srcOrd="0" destOrd="0" presId="urn:microsoft.com/office/officeart/2005/8/layout/cycle6"/>
    <dgm:cxn modelId="{6D6998A6-C9D6-4C92-A09A-E589AB29C86D}" type="presOf" srcId="{54998C34-B211-4BB8-AA36-CB863CAA75B6}" destId="{CF41818C-697E-41A9-9A61-C4235E6F8FD7}" srcOrd="0" destOrd="0" presId="urn:microsoft.com/office/officeart/2005/8/layout/cycle6"/>
    <dgm:cxn modelId="{2EBAC0A6-F218-40EC-86BE-638E8183DDEA}" type="presOf" srcId="{B2682691-47CC-4CA0-8E5D-37870FA42B82}" destId="{EF5F24EE-E1A6-4945-8848-D93DCB8CFF68}" srcOrd="0" destOrd="0" presId="urn:microsoft.com/office/officeart/2005/8/layout/cycle6"/>
    <dgm:cxn modelId="{D3B9C2AB-6255-4DAF-A641-EF0B39D9EE5A}" type="presOf" srcId="{EEDC2B51-DA6D-4603-846E-864D8B462A2A}" destId="{BC3E5764-1BFD-4A0C-A462-55CF30AF57B4}" srcOrd="0" destOrd="0" presId="urn:microsoft.com/office/officeart/2005/8/layout/cycle6"/>
    <dgm:cxn modelId="{939BCDAF-9153-4A01-84C9-785B038F34F8}" type="presOf" srcId="{47935998-773A-446C-93D0-2DAE764A3FCD}" destId="{C963D136-54AD-436B-9688-FAB20948F3A9}" srcOrd="0" destOrd="0" presId="urn:microsoft.com/office/officeart/2005/8/layout/cycle6"/>
    <dgm:cxn modelId="{CA6F1CB1-1F0D-4B54-B65A-BBC11995F88E}" type="presOf" srcId="{1C97BE2E-7D17-4855-BCF2-3A9001921187}" destId="{DE84F506-033E-42A0-BAE3-03F45AA86AB0}" srcOrd="0" destOrd="0" presId="urn:microsoft.com/office/officeart/2005/8/layout/cycle6"/>
    <dgm:cxn modelId="{293111B5-583C-4F76-802E-FA0F1C6BC55D}" type="presOf" srcId="{566F3EB7-C8FF-412B-9AA8-8E08F1E3801C}" destId="{D9C1C296-BC34-44A9-9596-75B778CC11D8}" srcOrd="0" destOrd="0" presId="urn:microsoft.com/office/officeart/2005/8/layout/cycle6"/>
    <dgm:cxn modelId="{68BBA5B9-70B0-474E-94AB-B03AB9505860}" srcId="{3ABE43C0-DD6F-4AEC-8476-364BDDB9A44C}" destId="{E0223605-E146-4406-BB6C-416A39BA0F23}" srcOrd="6" destOrd="0" parTransId="{0754893A-46E7-445C-9C43-4AED4E256912}" sibTransId="{A8CA1492-2128-4CDF-B287-ECEE52DB2915}"/>
    <dgm:cxn modelId="{2C3321BF-C65A-4B70-9D46-C964DF0FD43F}" type="presOf" srcId="{D88431D3-9F7A-420C-99D1-743CA3606010}" destId="{01F32ACB-DFC3-408B-8926-370D6A58BF7E}" srcOrd="0" destOrd="0" presId="urn:microsoft.com/office/officeart/2005/8/layout/cycle6"/>
    <dgm:cxn modelId="{D1500EC6-967A-4127-891B-87F79BFDC923}" type="presOf" srcId="{A8CA1492-2128-4CDF-B287-ECEE52DB2915}" destId="{94A455C2-1595-45A0-A760-8D6A90F35479}" srcOrd="0" destOrd="0" presId="urn:microsoft.com/office/officeart/2005/8/layout/cycle6"/>
    <dgm:cxn modelId="{D477D1D5-91A1-455C-BDD8-CBB3E34569EC}" type="presOf" srcId="{AB81DB70-5994-4C09-9C3B-A7C9E2C8E394}" destId="{958A0484-CEC7-414C-BD79-0C64B8EB5766}" srcOrd="0" destOrd="0" presId="urn:microsoft.com/office/officeart/2005/8/layout/cycle6"/>
    <dgm:cxn modelId="{A77D59D7-D7FD-48D3-A931-7EA84DE6C932}" srcId="{3ABE43C0-DD6F-4AEC-8476-364BDDB9A44C}" destId="{6FBEB666-B128-4B50-8D46-ABFBBC17007A}" srcOrd="7" destOrd="0" parTransId="{1D77E333-2EFB-4FCC-B05B-0A2EC41B31AF}" sibTransId="{C0281144-A304-418F-9078-8EE86CAB12F4}"/>
    <dgm:cxn modelId="{4C94CFD7-2E30-4403-B720-CB26FF994040}" srcId="{3ABE43C0-DD6F-4AEC-8476-364BDDB9A44C}" destId="{4F65801E-8254-4FEF-9294-F78A65D8D0CA}" srcOrd="13" destOrd="0" parTransId="{0D3D07FE-C644-40B3-A4B8-2E2AD358CD3F}" sibTransId="{566F3EB7-C8FF-412B-9AA8-8E08F1E3801C}"/>
    <dgm:cxn modelId="{970B51DF-9D9A-45B3-915C-0D880E5EF533}" srcId="{3ABE43C0-DD6F-4AEC-8476-364BDDB9A44C}" destId="{1DF1C815-8D0A-4265-A18F-D9491613376B}" srcOrd="12" destOrd="0" parTransId="{F13CE229-3EED-42D6-A8BA-0376DEC99C63}" sibTransId="{54998C34-B211-4BB8-AA36-CB863CAA75B6}"/>
    <dgm:cxn modelId="{A36231E2-AAB0-4A48-98DB-7B214DF3F68A}" type="presOf" srcId="{F850CB13-3327-4CBA-9653-806BF07733A2}" destId="{8204D1F2-9A84-477A-90E8-CDB90387D52B}" srcOrd="0" destOrd="0" presId="urn:microsoft.com/office/officeart/2005/8/layout/cycle6"/>
    <dgm:cxn modelId="{DBBB04E4-218C-4492-A507-8C661EFDEC15}" srcId="{3ABE43C0-DD6F-4AEC-8476-364BDDB9A44C}" destId="{BB427A27-86E3-4F0A-8DEC-30342DA74386}" srcOrd="4" destOrd="0" parTransId="{D32055B6-91B1-4FCA-886E-95B0DA7D636C}" sibTransId="{F850CB13-3327-4CBA-9653-806BF07733A2}"/>
    <dgm:cxn modelId="{1C487FEB-F75C-4EC1-A38E-985AA63AEE8C}" type="presOf" srcId="{6FBEB666-B128-4B50-8D46-ABFBBC17007A}" destId="{35162B73-E618-473B-A8DD-B9B64D44FCD1}" srcOrd="0" destOrd="0" presId="urn:microsoft.com/office/officeart/2005/8/layout/cycle6"/>
    <dgm:cxn modelId="{407501ED-028C-4DCE-BE34-FEA7A43AE477}" type="presOf" srcId="{48ABC680-44DF-4501-8035-E401FDC74AF7}" destId="{26EA041C-96EA-4AA8-9E52-B09735E60FB2}" srcOrd="0" destOrd="0" presId="urn:microsoft.com/office/officeart/2005/8/layout/cycle6"/>
    <dgm:cxn modelId="{483893EE-237E-444E-9294-1E837543A8B5}" type="presOf" srcId="{9F1C6CA8-35AE-4929-ADC1-58507108B9A1}" destId="{CD568D7F-7998-4F4C-A1F2-EB8D523226FD}" srcOrd="0" destOrd="0" presId="urn:microsoft.com/office/officeart/2005/8/layout/cycle6"/>
    <dgm:cxn modelId="{46C2C0F4-B5D0-48D8-AC4E-E364FA5FA6FC}" type="presOf" srcId="{5AECDC02-68E2-43AC-A0FB-B9AFEE15CD56}" destId="{6F87474F-B22D-4552-94DA-BFBD529CC61F}" srcOrd="0" destOrd="0" presId="urn:microsoft.com/office/officeart/2005/8/layout/cycle6"/>
    <dgm:cxn modelId="{C416FEF6-A4B9-453B-878E-562CC702636D}" srcId="{3ABE43C0-DD6F-4AEC-8476-364BDDB9A44C}" destId="{AFC751F5-9B94-4745-9554-84E18891C1F1}" srcOrd="11" destOrd="0" parTransId="{2D3A410F-7A91-441E-B361-2DA95A2F57F6}" sibTransId="{1C97BE2E-7D17-4855-BCF2-3A9001921187}"/>
    <dgm:cxn modelId="{E73FB6FF-8760-4CF3-90C0-BBD746B224AA}" srcId="{3ABE43C0-DD6F-4AEC-8476-364BDDB9A44C}" destId="{D88431D3-9F7A-420C-99D1-743CA3606010}" srcOrd="0" destOrd="0" parTransId="{8A5CA161-EE0F-4E41-8C99-1350DE7F22AA}" sibTransId="{BA2B07AC-0B17-44C6-92EB-1E8B6A56349F}"/>
    <dgm:cxn modelId="{A70A4F02-9CCC-4EF3-8E8F-CC53DC5D5276}" type="presParOf" srcId="{7F85C031-C5E9-4A72-803D-34A5914B965C}" destId="{01F32ACB-DFC3-408B-8926-370D6A58BF7E}" srcOrd="0" destOrd="0" presId="urn:microsoft.com/office/officeart/2005/8/layout/cycle6"/>
    <dgm:cxn modelId="{DC7D8B61-3FEC-4837-8C89-1DF0DBDFB601}" type="presParOf" srcId="{7F85C031-C5E9-4A72-803D-34A5914B965C}" destId="{9BD93D8F-CE91-4552-BEFD-E355E52B0FA6}" srcOrd="1" destOrd="0" presId="urn:microsoft.com/office/officeart/2005/8/layout/cycle6"/>
    <dgm:cxn modelId="{3B0A1E96-C820-4E64-A425-29C70A950655}" type="presParOf" srcId="{7F85C031-C5E9-4A72-803D-34A5914B965C}" destId="{5F68CFA7-6F92-49D2-AC59-E17BC2E3D518}" srcOrd="2" destOrd="0" presId="urn:microsoft.com/office/officeart/2005/8/layout/cycle6"/>
    <dgm:cxn modelId="{81EB5692-C5B2-4018-9C08-116CE5CF44FF}" type="presParOf" srcId="{7F85C031-C5E9-4A72-803D-34A5914B965C}" destId="{889AE1B6-09AB-4B78-B3E6-268AA0E2CED3}" srcOrd="3" destOrd="0" presId="urn:microsoft.com/office/officeart/2005/8/layout/cycle6"/>
    <dgm:cxn modelId="{9E8C0527-B41A-4627-B3D7-4E53E217B00F}" type="presParOf" srcId="{7F85C031-C5E9-4A72-803D-34A5914B965C}" destId="{F9D4714C-09A8-486B-920A-815036214820}" srcOrd="4" destOrd="0" presId="urn:microsoft.com/office/officeart/2005/8/layout/cycle6"/>
    <dgm:cxn modelId="{E48231D8-D65C-4232-8556-DBFA58FA7CD6}" type="presParOf" srcId="{7F85C031-C5E9-4A72-803D-34A5914B965C}" destId="{DD3F3040-AFEE-4C6B-B01F-E2C1B0D97490}" srcOrd="5" destOrd="0" presId="urn:microsoft.com/office/officeart/2005/8/layout/cycle6"/>
    <dgm:cxn modelId="{DF68E623-0613-4A57-AED7-195B4915EF2C}" type="presParOf" srcId="{7F85C031-C5E9-4A72-803D-34A5914B965C}" destId="{80F0C2A4-D713-46DB-8B9C-B212ABC4B683}" srcOrd="6" destOrd="0" presId="urn:microsoft.com/office/officeart/2005/8/layout/cycle6"/>
    <dgm:cxn modelId="{957F553F-AC4F-4375-A86D-BC7A1664891C}" type="presParOf" srcId="{7F85C031-C5E9-4A72-803D-34A5914B965C}" destId="{772EFED1-2F17-41B0-90F2-05204EDFD096}" srcOrd="7" destOrd="0" presId="urn:microsoft.com/office/officeart/2005/8/layout/cycle6"/>
    <dgm:cxn modelId="{38BBF5C4-06F1-4BDC-B864-AF33CFAC1E36}" type="presParOf" srcId="{7F85C031-C5E9-4A72-803D-34A5914B965C}" destId="{958A0484-CEC7-414C-BD79-0C64B8EB5766}" srcOrd="8" destOrd="0" presId="urn:microsoft.com/office/officeart/2005/8/layout/cycle6"/>
    <dgm:cxn modelId="{E5C35139-E716-4DC8-BA64-9D38CB82243C}" type="presParOf" srcId="{7F85C031-C5E9-4A72-803D-34A5914B965C}" destId="{EF5F24EE-E1A6-4945-8848-D93DCB8CFF68}" srcOrd="9" destOrd="0" presId="urn:microsoft.com/office/officeart/2005/8/layout/cycle6"/>
    <dgm:cxn modelId="{EDC7CC30-A91A-4C46-9A55-A7D76646B585}" type="presParOf" srcId="{7F85C031-C5E9-4A72-803D-34A5914B965C}" destId="{040CF69D-F4D8-465F-ADDA-33AB7DB911AB}" srcOrd="10" destOrd="0" presId="urn:microsoft.com/office/officeart/2005/8/layout/cycle6"/>
    <dgm:cxn modelId="{AB7018DA-7DB0-4CCD-B784-0A14451BBADF}" type="presParOf" srcId="{7F85C031-C5E9-4A72-803D-34A5914B965C}" destId="{AF2553FE-AB1D-4138-AA42-C5691342A14F}" srcOrd="11" destOrd="0" presId="urn:microsoft.com/office/officeart/2005/8/layout/cycle6"/>
    <dgm:cxn modelId="{AC2D7C29-DB08-4EB1-B22B-191E38128188}" type="presParOf" srcId="{7F85C031-C5E9-4A72-803D-34A5914B965C}" destId="{0858DD34-46D9-44A6-8BB0-EC20368A629F}" srcOrd="12" destOrd="0" presId="urn:microsoft.com/office/officeart/2005/8/layout/cycle6"/>
    <dgm:cxn modelId="{E5F8BB5E-2AEE-415E-9152-7F36B515B532}" type="presParOf" srcId="{7F85C031-C5E9-4A72-803D-34A5914B965C}" destId="{A023700E-1A18-4F51-9D03-17975701BA24}" srcOrd="13" destOrd="0" presId="urn:microsoft.com/office/officeart/2005/8/layout/cycle6"/>
    <dgm:cxn modelId="{6FC4CCC3-5BF1-478E-BDE0-41FD7DB08854}" type="presParOf" srcId="{7F85C031-C5E9-4A72-803D-34A5914B965C}" destId="{8204D1F2-9A84-477A-90E8-CDB90387D52B}" srcOrd="14" destOrd="0" presId="urn:microsoft.com/office/officeart/2005/8/layout/cycle6"/>
    <dgm:cxn modelId="{1F699DBB-D0B1-43F3-AB28-9BD086E72BB7}" type="presParOf" srcId="{7F85C031-C5E9-4A72-803D-34A5914B965C}" destId="{6F87474F-B22D-4552-94DA-BFBD529CC61F}" srcOrd="15" destOrd="0" presId="urn:microsoft.com/office/officeart/2005/8/layout/cycle6"/>
    <dgm:cxn modelId="{C605D76F-A77F-4A8B-BF3A-BA6056D82307}" type="presParOf" srcId="{7F85C031-C5E9-4A72-803D-34A5914B965C}" destId="{3AC34C7E-390B-4670-9055-AFB1F0042E27}" srcOrd="16" destOrd="0" presId="urn:microsoft.com/office/officeart/2005/8/layout/cycle6"/>
    <dgm:cxn modelId="{06E4A333-ECE1-400F-BD5C-C6F31A835BFE}" type="presParOf" srcId="{7F85C031-C5E9-4A72-803D-34A5914B965C}" destId="{BC3E5764-1BFD-4A0C-A462-55CF30AF57B4}" srcOrd="17" destOrd="0" presId="urn:microsoft.com/office/officeart/2005/8/layout/cycle6"/>
    <dgm:cxn modelId="{B9F617DA-17D8-4A0F-9832-7C60F9A05902}" type="presParOf" srcId="{7F85C031-C5E9-4A72-803D-34A5914B965C}" destId="{074F337C-5526-4506-BFE1-E8A668EAED94}" srcOrd="18" destOrd="0" presId="urn:microsoft.com/office/officeart/2005/8/layout/cycle6"/>
    <dgm:cxn modelId="{18BB9E0E-88EF-41F8-A412-51170D9AB45D}" type="presParOf" srcId="{7F85C031-C5E9-4A72-803D-34A5914B965C}" destId="{FA529087-FA28-4040-827C-B7E2C8860997}" srcOrd="19" destOrd="0" presId="urn:microsoft.com/office/officeart/2005/8/layout/cycle6"/>
    <dgm:cxn modelId="{46191FE9-01D0-40A9-A59F-B6F25038F73E}" type="presParOf" srcId="{7F85C031-C5E9-4A72-803D-34A5914B965C}" destId="{94A455C2-1595-45A0-A760-8D6A90F35479}" srcOrd="20" destOrd="0" presId="urn:microsoft.com/office/officeart/2005/8/layout/cycle6"/>
    <dgm:cxn modelId="{1E277354-B642-45ED-9DA2-3CF985E2D17C}" type="presParOf" srcId="{7F85C031-C5E9-4A72-803D-34A5914B965C}" destId="{35162B73-E618-473B-A8DD-B9B64D44FCD1}" srcOrd="21" destOrd="0" presId="urn:microsoft.com/office/officeart/2005/8/layout/cycle6"/>
    <dgm:cxn modelId="{321075F8-237B-4E86-80FC-464D99AD7B43}" type="presParOf" srcId="{7F85C031-C5E9-4A72-803D-34A5914B965C}" destId="{3CCC1433-7985-474A-B564-D3110B0EFB23}" srcOrd="22" destOrd="0" presId="urn:microsoft.com/office/officeart/2005/8/layout/cycle6"/>
    <dgm:cxn modelId="{C68C3709-3888-4930-97ED-2764607653DE}" type="presParOf" srcId="{7F85C031-C5E9-4A72-803D-34A5914B965C}" destId="{BA33B1AE-FBA0-4BCD-9C5B-AED176C78FF0}" srcOrd="23" destOrd="0" presId="urn:microsoft.com/office/officeart/2005/8/layout/cycle6"/>
    <dgm:cxn modelId="{A57DEAB8-78B6-413B-907E-7000150274B2}" type="presParOf" srcId="{7F85C031-C5E9-4A72-803D-34A5914B965C}" destId="{CD568D7F-7998-4F4C-A1F2-EB8D523226FD}" srcOrd="24" destOrd="0" presId="urn:microsoft.com/office/officeart/2005/8/layout/cycle6"/>
    <dgm:cxn modelId="{2FB3F6F9-7AC8-44CF-B8D3-55CF16010516}" type="presParOf" srcId="{7F85C031-C5E9-4A72-803D-34A5914B965C}" destId="{63DEAF53-842B-4F72-8AB6-7231223B3758}" srcOrd="25" destOrd="0" presId="urn:microsoft.com/office/officeart/2005/8/layout/cycle6"/>
    <dgm:cxn modelId="{4E8D88CD-6674-497E-9A93-3396B82690D7}" type="presParOf" srcId="{7F85C031-C5E9-4A72-803D-34A5914B965C}" destId="{137FFB9A-345F-4061-903B-611F025664F3}" srcOrd="26" destOrd="0" presId="urn:microsoft.com/office/officeart/2005/8/layout/cycle6"/>
    <dgm:cxn modelId="{08765D50-E72E-4C7C-8ADB-144865C62714}" type="presParOf" srcId="{7F85C031-C5E9-4A72-803D-34A5914B965C}" destId="{B985AF64-29C5-4A3D-9F44-3BCCEF2DB168}" srcOrd="27" destOrd="0" presId="urn:microsoft.com/office/officeart/2005/8/layout/cycle6"/>
    <dgm:cxn modelId="{C46D9DDC-1F17-4875-94DA-3D025B846F74}" type="presParOf" srcId="{7F85C031-C5E9-4A72-803D-34A5914B965C}" destId="{8CD4B76B-13B0-472D-96BB-21EFE64D9AA5}" srcOrd="28" destOrd="0" presId="urn:microsoft.com/office/officeart/2005/8/layout/cycle6"/>
    <dgm:cxn modelId="{592971F1-EF42-4190-B9B0-CAB0BD48A8A0}" type="presParOf" srcId="{7F85C031-C5E9-4A72-803D-34A5914B965C}" destId="{F422E94D-B478-4609-B724-3EF772A26CEA}" srcOrd="29" destOrd="0" presId="urn:microsoft.com/office/officeart/2005/8/layout/cycle6"/>
    <dgm:cxn modelId="{72534FD7-7ED9-4688-9AF8-92A9CAFCF405}" type="presParOf" srcId="{7F85C031-C5E9-4A72-803D-34A5914B965C}" destId="{26EA041C-96EA-4AA8-9E52-B09735E60FB2}" srcOrd="30" destOrd="0" presId="urn:microsoft.com/office/officeart/2005/8/layout/cycle6"/>
    <dgm:cxn modelId="{B607C84B-E7CD-4B04-B108-3F8A2575F5E7}" type="presParOf" srcId="{7F85C031-C5E9-4A72-803D-34A5914B965C}" destId="{4D045384-C27B-4446-9DA9-3B181FC919D2}" srcOrd="31" destOrd="0" presId="urn:microsoft.com/office/officeart/2005/8/layout/cycle6"/>
    <dgm:cxn modelId="{204C5908-5A9D-443A-9191-0E83383736D3}" type="presParOf" srcId="{7F85C031-C5E9-4A72-803D-34A5914B965C}" destId="{C963D136-54AD-436B-9688-FAB20948F3A9}" srcOrd="32" destOrd="0" presId="urn:microsoft.com/office/officeart/2005/8/layout/cycle6"/>
    <dgm:cxn modelId="{AC266737-702E-4886-8EAC-A7AC04858C4C}" type="presParOf" srcId="{7F85C031-C5E9-4A72-803D-34A5914B965C}" destId="{ED246C88-7FC8-4BB0-AF24-BBF91FB39F9E}" srcOrd="33" destOrd="0" presId="urn:microsoft.com/office/officeart/2005/8/layout/cycle6"/>
    <dgm:cxn modelId="{6BFC483C-9657-449C-8AC8-25FB6CFA4BEA}" type="presParOf" srcId="{7F85C031-C5E9-4A72-803D-34A5914B965C}" destId="{7E719E57-9AEF-46EA-B3CF-4EF32020E2B6}" srcOrd="34" destOrd="0" presId="urn:microsoft.com/office/officeart/2005/8/layout/cycle6"/>
    <dgm:cxn modelId="{705D53F8-8B5F-4635-B742-4C7065125D7B}" type="presParOf" srcId="{7F85C031-C5E9-4A72-803D-34A5914B965C}" destId="{DE84F506-033E-42A0-BAE3-03F45AA86AB0}" srcOrd="35" destOrd="0" presId="urn:microsoft.com/office/officeart/2005/8/layout/cycle6"/>
    <dgm:cxn modelId="{9D457E9A-AAD2-4728-9E00-758B38BBA130}" type="presParOf" srcId="{7F85C031-C5E9-4A72-803D-34A5914B965C}" destId="{17AED8DB-CECC-4DF9-BA9A-375F69131642}" srcOrd="36" destOrd="0" presId="urn:microsoft.com/office/officeart/2005/8/layout/cycle6"/>
    <dgm:cxn modelId="{5865F549-68BC-449D-80E1-78EB64DD27B4}" type="presParOf" srcId="{7F85C031-C5E9-4A72-803D-34A5914B965C}" destId="{18E719F6-1B03-4DB7-A953-75CD63CFA9E6}" srcOrd="37" destOrd="0" presId="urn:microsoft.com/office/officeart/2005/8/layout/cycle6"/>
    <dgm:cxn modelId="{88FDEED5-718A-44D4-8EAB-8B6601FB2544}" type="presParOf" srcId="{7F85C031-C5E9-4A72-803D-34A5914B965C}" destId="{CF41818C-697E-41A9-9A61-C4235E6F8FD7}" srcOrd="38" destOrd="0" presId="urn:microsoft.com/office/officeart/2005/8/layout/cycle6"/>
    <dgm:cxn modelId="{BE6013C2-6925-41CC-B0CC-1A0E2FF9262A}" type="presParOf" srcId="{7F85C031-C5E9-4A72-803D-34A5914B965C}" destId="{E8A53DBD-1285-41AA-A696-9554C92E5976}" srcOrd="39" destOrd="0" presId="urn:microsoft.com/office/officeart/2005/8/layout/cycle6"/>
    <dgm:cxn modelId="{91B6CF48-F4CF-4DEB-9677-7751159A2B98}" type="presParOf" srcId="{7F85C031-C5E9-4A72-803D-34A5914B965C}" destId="{575A691E-EE39-4968-BF82-2326C348E08D}" srcOrd="40" destOrd="0" presId="urn:microsoft.com/office/officeart/2005/8/layout/cycle6"/>
    <dgm:cxn modelId="{DA0AC317-BE78-4AA0-B527-50809D96197B}" type="presParOf" srcId="{7F85C031-C5E9-4A72-803D-34A5914B965C}" destId="{D9C1C296-BC34-44A9-9596-75B778CC11D8}" srcOrd="4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4E3076-8FE1-4DB1-8966-F4E8F962176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EA62EA6-9B58-4ED6-B183-6942AF95A7BD}">
      <dgm:prSet phldrT="[Text]"/>
      <dgm:spPr/>
      <dgm:t>
        <a:bodyPr/>
        <a:lstStyle/>
        <a:p>
          <a:r>
            <a:rPr lang="cs-CZ" b="1" dirty="0">
              <a:latin typeface="Calibri" panose="020F0502020204030204" pitchFamily="34" charset="0"/>
              <a:cs typeface="Calibri" panose="020F0502020204030204" pitchFamily="34" charset="0"/>
            </a:rPr>
            <a:t>0 %</a:t>
          </a:r>
        </a:p>
      </dgm:t>
    </dgm:pt>
    <dgm:pt modelId="{EF4B7C54-F265-4494-BB76-CFECB5824CE7}" type="parTrans" cxnId="{4BF824FB-2356-4333-9C3B-8F73F0939AC2}">
      <dgm:prSet/>
      <dgm:spPr/>
      <dgm:t>
        <a:bodyPr/>
        <a:lstStyle/>
        <a:p>
          <a:endParaRPr lang="cs-CZ"/>
        </a:p>
      </dgm:t>
    </dgm:pt>
    <dgm:pt modelId="{D49D4914-C7D8-4E9F-886B-4AD4B18B086B}" type="sibTrans" cxnId="{4BF824FB-2356-4333-9C3B-8F73F0939AC2}">
      <dgm:prSet/>
      <dgm:spPr/>
      <dgm:t>
        <a:bodyPr/>
        <a:lstStyle/>
        <a:p>
          <a:endParaRPr lang="cs-CZ"/>
        </a:p>
      </dgm:t>
    </dgm:pt>
    <dgm:pt modelId="{6A407512-818E-4E33-B9CF-40B9DD2562D5}">
      <dgm:prSet phldrT="[Text]"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Školy a školská zařízení</a:t>
          </a:r>
        </a:p>
      </dgm:t>
    </dgm:pt>
    <dgm:pt modelId="{F16CBF60-AAF4-471D-9823-CD9A63201C39}" type="parTrans" cxnId="{E217C0A6-53C2-442E-8B27-28B672A8D755}">
      <dgm:prSet/>
      <dgm:spPr/>
      <dgm:t>
        <a:bodyPr/>
        <a:lstStyle/>
        <a:p>
          <a:endParaRPr lang="cs-CZ"/>
        </a:p>
      </dgm:t>
    </dgm:pt>
    <dgm:pt modelId="{33DFFD10-0289-4652-8C1B-2DA23D06D273}" type="sibTrans" cxnId="{E217C0A6-53C2-442E-8B27-28B672A8D755}">
      <dgm:prSet/>
      <dgm:spPr/>
      <dgm:t>
        <a:bodyPr/>
        <a:lstStyle/>
        <a:p>
          <a:endParaRPr lang="cs-CZ"/>
        </a:p>
      </dgm:t>
    </dgm:pt>
    <dgm:pt modelId="{9869D82B-5D57-49E3-BC34-ECA2727CEA64}">
      <dgm:prSet phldrT="[Text]"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Právnické osoby vykonávající činnost škol</a:t>
          </a:r>
        </a:p>
      </dgm:t>
    </dgm:pt>
    <dgm:pt modelId="{A283D58E-B2C0-4822-B3E6-FF1BF9AB8FAA}" type="parTrans" cxnId="{26F9E4B4-BE04-4B77-9D53-87AA43E5D2B8}">
      <dgm:prSet/>
      <dgm:spPr/>
      <dgm:t>
        <a:bodyPr/>
        <a:lstStyle/>
        <a:p>
          <a:endParaRPr lang="cs-CZ"/>
        </a:p>
      </dgm:t>
    </dgm:pt>
    <dgm:pt modelId="{3608FD86-8DBD-40E4-B6F0-0718F070ED20}" type="sibTrans" cxnId="{26F9E4B4-BE04-4B77-9D53-87AA43E5D2B8}">
      <dgm:prSet/>
      <dgm:spPr/>
      <dgm:t>
        <a:bodyPr/>
        <a:lstStyle/>
        <a:p>
          <a:endParaRPr lang="cs-CZ"/>
        </a:p>
      </dgm:t>
    </dgm:pt>
    <dgm:pt modelId="{026C2256-EF80-4000-94EF-F56AF11FF0EC}">
      <dgm:prSet phldrT="[Text]"/>
      <dgm:spPr/>
      <dgm:t>
        <a:bodyPr/>
        <a:lstStyle/>
        <a:p>
          <a:r>
            <a:rPr lang="cs-CZ" b="1" dirty="0">
              <a:latin typeface="Calibri" panose="020F0502020204030204" pitchFamily="34" charset="0"/>
              <a:cs typeface="Calibri" panose="020F0502020204030204" pitchFamily="34" charset="0"/>
            </a:rPr>
            <a:t>5 %</a:t>
          </a:r>
        </a:p>
      </dgm:t>
    </dgm:pt>
    <dgm:pt modelId="{5935AAAD-4845-4F40-BF4A-C877F164C451}" type="parTrans" cxnId="{C5BCED3A-9E1E-4121-9C56-CF0BC7C6A367}">
      <dgm:prSet/>
      <dgm:spPr/>
      <dgm:t>
        <a:bodyPr/>
        <a:lstStyle/>
        <a:p>
          <a:endParaRPr lang="cs-CZ"/>
        </a:p>
      </dgm:t>
    </dgm:pt>
    <dgm:pt modelId="{230336AE-0812-44CE-A958-112ADB520174}" type="sibTrans" cxnId="{C5BCED3A-9E1E-4121-9C56-CF0BC7C6A367}">
      <dgm:prSet/>
      <dgm:spPr/>
      <dgm:t>
        <a:bodyPr/>
        <a:lstStyle/>
        <a:p>
          <a:endParaRPr lang="cs-CZ"/>
        </a:p>
      </dgm:t>
    </dgm:pt>
    <dgm:pt modelId="{B2426E3D-B718-4195-930D-14AC655ADCE1}">
      <dgm:prSet phldrT="[Text]"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Obce</a:t>
          </a:r>
        </a:p>
      </dgm:t>
    </dgm:pt>
    <dgm:pt modelId="{6782C6AF-7182-4D6F-91F0-4D42326D34F6}" type="parTrans" cxnId="{936D6809-F55E-4703-879D-9C3F9DA5A861}">
      <dgm:prSet/>
      <dgm:spPr/>
      <dgm:t>
        <a:bodyPr/>
        <a:lstStyle/>
        <a:p>
          <a:endParaRPr lang="cs-CZ"/>
        </a:p>
      </dgm:t>
    </dgm:pt>
    <dgm:pt modelId="{D2B84B4F-F3E1-46BB-955F-D3424BF2EFD3}" type="sibTrans" cxnId="{936D6809-F55E-4703-879D-9C3F9DA5A861}">
      <dgm:prSet/>
      <dgm:spPr/>
      <dgm:t>
        <a:bodyPr/>
        <a:lstStyle/>
        <a:p>
          <a:endParaRPr lang="cs-CZ"/>
        </a:p>
      </dgm:t>
    </dgm:pt>
    <dgm:pt modelId="{9625C15A-888A-42E0-9E0E-0FE9D1BAD5CC}">
      <dgm:prSet phldrT="[Text]"/>
      <dgm:spPr/>
      <dgm:t>
        <a:bodyPr/>
        <a:lstStyle/>
        <a:p>
          <a:r>
            <a:rPr lang="cs-CZ" b="1" dirty="0">
              <a:latin typeface="Calibri" panose="020F0502020204030204" pitchFamily="34" charset="0"/>
              <a:cs typeface="Calibri" panose="020F0502020204030204" pitchFamily="34" charset="0"/>
            </a:rPr>
            <a:t>15 %</a:t>
          </a:r>
        </a:p>
      </dgm:t>
    </dgm:pt>
    <dgm:pt modelId="{6AE1A270-DF11-4EE9-82D6-B7F4ACACFB6F}" type="parTrans" cxnId="{4512E247-4969-4C1A-9375-E4F3F34A2410}">
      <dgm:prSet/>
      <dgm:spPr/>
      <dgm:t>
        <a:bodyPr/>
        <a:lstStyle/>
        <a:p>
          <a:endParaRPr lang="cs-CZ"/>
        </a:p>
      </dgm:t>
    </dgm:pt>
    <dgm:pt modelId="{276495CB-F463-43C8-9F8A-87BE72A77110}" type="sibTrans" cxnId="{4512E247-4969-4C1A-9375-E4F3F34A2410}">
      <dgm:prSet/>
      <dgm:spPr/>
      <dgm:t>
        <a:bodyPr/>
        <a:lstStyle/>
        <a:p>
          <a:endParaRPr lang="cs-CZ"/>
        </a:p>
      </dgm:t>
    </dgm:pt>
    <dgm:pt modelId="{1AABF64B-B89A-4211-AF99-45D2BB303A7B}">
      <dgm:prSet phldrT="[Text]"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Obchodní společnosti</a:t>
          </a:r>
        </a:p>
      </dgm:t>
    </dgm:pt>
    <dgm:pt modelId="{DAF8300B-A45B-4E5D-AEC4-41AFDA203BC5}" type="parTrans" cxnId="{4401953F-989A-48C8-BAB7-919D1C101E0B}">
      <dgm:prSet/>
      <dgm:spPr/>
      <dgm:t>
        <a:bodyPr/>
        <a:lstStyle/>
        <a:p>
          <a:endParaRPr lang="cs-CZ"/>
        </a:p>
      </dgm:t>
    </dgm:pt>
    <dgm:pt modelId="{9BC4ABD9-A47A-42A7-A66F-751818A22217}" type="sibTrans" cxnId="{4401953F-989A-48C8-BAB7-919D1C101E0B}">
      <dgm:prSet/>
      <dgm:spPr/>
      <dgm:t>
        <a:bodyPr/>
        <a:lstStyle/>
        <a:p>
          <a:endParaRPr lang="cs-CZ"/>
        </a:p>
      </dgm:t>
    </dgm:pt>
    <dgm:pt modelId="{694EF10F-68E0-4151-8556-9C28C575961C}">
      <dgm:prSet phldrT="[Text]"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Státní podniky</a:t>
          </a:r>
        </a:p>
      </dgm:t>
    </dgm:pt>
    <dgm:pt modelId="{CE56E72D-0C4E-48ED-A519-5954F61962E3}" type="parTrans" cxnId="{B25DD093-2DE1-488B-B63E-FABAD2DF18AE}">
      <dgm:prSet/>
      <dgm:spPr/>
      <dgm:t>
        <a:bodyPr/>
        <a:lstStyle/>
        <a:p>
          <a:endParaRPr lang="cs-CZ"/>
        </a:p>
      </dgm:t>
    </dgm:pt>
    <dgm:pt modelId="{D572C72C-123B-4FC5-ADE1-0E2E2693DD74}" type="sibTrans" cxnId="{B25DD093-2DE1-488B-B63E-FABAD2DF18AE}">
      <dgm:prSet/>
      <dgm:spPr/>
      <dgm:t>
        <a:bodyPr/>
        <a:lstStyle/>
        <a:p>
          <a:endParaRPr lang="cs-CZ"/>
        </a:p>
      </dgm:t>
    </dgm:pt>
    <dgm:pt modelId="{F410365F-841B-4C53-93FA-A33186F628C3}">
      <dgm:prSet phldrT="[Text]"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Příspěvkové organizace</a:t>
          </a:r>
        </a:p>
      </dgm:t>
    </dgm:pt>
    <dgm:pt modelId="{274D2CE4-1536-459F-A2AB-CA5E38771C9F}" type="parTrans" cxnId="{34FD5DE6-82D4-4C6A-B9FF-A108C4E6BED5}">
      <dgm:prSet/>
      <dgm:spPr/>
      <dgm:t>
        <a:bodyPr/>
        <a:lstStyle/>
        <a:p>
          <a:endParaRPr lang="cs-CZ"/>
        </a:p>
      </dgm:t>
    </dgm:pt>
    <dgm:pt modelId="{6B934374-12F5-4CDC-8DF0-EB6C0B4E8290}" type="sibTrans" cxnId="{34FD5DE6-82D4-4C6A-B9FF-A108C4E6BED5}">
      <dgm:prSet/>
      <dgm:spPr/>
      <dgm:t>
        <a:bodyPr/>
        <a:lstStyle/>
        <a:p>
          <a:endParaRPr lang="cs-CZ"/>
        </a:p>
      </dgm:t>
    </dgm:pt>
    <dgm:pt modelId="{FCE6F7F4-272D-406C-A89E-95377D8BF52B}">
      <dgm:prSet phldrT="[Text]"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DSO</a:t>
          </a:r>
          <a:endParaRPr lang="cs-CZ" sz="29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155A2C-84D9-4634-815E-EFC349FA5195}" type="parTrans" cxnId="{2D03F471-EE17-4D2D-A479-6C40F7C6273C}">
      <dgm:prSet/>
      <dgm:spPr/>
      <dgm:t>
        <a:bodyPr/>
        <a:lstStyle/>
        <a:p>
          <a:endParaRPr lang="cs-CZ"/>
        </a:p>
      </dgm:t>
    </dgm:pt>
    <dgm:pt modelId="{193903EE-7E23-437F-BE7C-B995777AD42F}" type="sibTrans" cxnId="{2D03F471-EE17-4D2D-A479-6C40F7C6273C}">
      <dgm:prSet/>
      <dgm:spPr/>
      <dgm:t>
        <a:bodyPr/>
        <a:lstStyle/>
        <a:p>
          <a:endParaRPr lang="cs-CZ"/>
        </a:p>
      </dgm:t>
    </dgm:pt>
    <dgm:pt modelId="{3AFACA05-BBFD-47ED-870C-106BAECACADF}">
      <dgm:prSet phldrT="[Text]"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Družstva</a:t>
          </a:r>
        </a:p>
      </dgm:t>
    </dgm:pt>
    <dgm:pt modelId="{F9146666-4D1C-4E58-8C58-0E0AED16410D}" type="parTrans" cxnId="{A8DAB224-5666-468B-9720-221E6A3AA01E}">
      <dgm:prSet/>
      <dgm:spPr/>
      <dgm:t>
        <a:bodyPr/>
        <a:lstStyle/>
        <a:p>
          <a:endParaRPr lang="cs-CZ"/>
        </a:p>
      </dgm:t>
    </dgm:pt>
    <dgm:pt modelId="{CBBFE625-1FE2-41BE-A5F2-43C6823127EB}" type="sibTrans" cxnId="{A8DAB224-5666-468B-9720-221E6A3AA01E}">
      <dgm:prSet/>
      <dgm:spPr/>
      <dgm:t>
        <a:bodyPr/>
        <a:lstStyle/>
        <a:p>
          <a:endParaRPr lang="cs-CZ"/>
        </a:p>
      </dgm:t>
    </dgm:pt>
    <dgm:pt modelId="{6BF1A0D6-E75B-4566-B22A-F56A89B7B6C9}">
      <dgm:prSet phldrT="[Text]"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OSVČ</a:t>
          </a:r>
        </a:p>
      </dgm:t>
    </dgm:pt>
    <dgm:pt modelId="{92CC1C2A-3DAA-4F80-B9A4-1225CE3760AD}" type="parTrans" cxnId="{75D5ABCC-768A-4F30-910D-CE54EC3815BC}">
      <dgm:prSet/>
      <dgm:spPr/>
      <dgm:t>
        <a:bodyPr/>
        <a:lstStyle/>
        <a:p>
          <a:endParaRPr lang="cs-CZ"/>
        </a:p>
      </dgm:t>
    </dgm:pt>
    <dgm:pt modelId="{52A464C2-1378-4AD7-9748-BEF147CB37A3}" type="sibTrans" cxnId="{75D5ABCC-768A-4F30-910D-CE54EC3815BC}">
      <dgm:prSet/>
      <dgm:spPr/>
      <dgm:t>
        <a:bodyPr/>
        <a:lstStyle/>
        <a:p>
          <a:endParaRPr lang="cs-CZ"/>
        </a:p>
      </dgm:t>
    </dgm:pt>
    <dgm:pt modelId="{8B2FC58F-E223-4F14-A60A-D7C1CA332938}">
      <dgm:prSet phldrT="[Text]"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Profesní komory</a:t>
          </a:r>
        </a:p>
      </dgm:t>
    </dgm:pt>
    <dgm:pt modelId="{5632C8B2-0A49-4532-8C48-42F18668FFD0}" type="parTrans" cxnId="{F9309F0C-853F-41C2-9498-FBDB57D988DA}">
      <dgm:prSet/>
      <dgm:spPr/>
      <dgm:t>
        <a:bodyPr/>
        <a:lstStyle/>
        <a:p>
          <a:endParaRPr lang="cs-CZ"/>
        </a:p>
      </dgm:t>
    </dgm:pt>
    <dgm:pt modelId="{C822B0C8-291E-4FA6-AB48-91B487E54AA0}" type="sibTrans" cxnId="{F9309F0C-853F-41C2-9498-FBDB57D988DA}">
      <dgm:prSet/>
      <dgm:spPr/>
      <dgm:t>
        <a:bodyPr/>
        <a:lstStyle/>
        <a:p>
          <a:endParaRPr lang="cs-CZ"/>
        </a:p>
      </dgm:t>
    </dgm:pt>
    <dgm:pt modelId="{FEBBD727-4CE0-4B03-903A-F06DE9229EC8}">
      <dgm:prSet phldrT="[Text]"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Obecně prospěšné společnosti</a:t>
          </a:r>
        </a:p>
      </dgm:t>
    </dgm:pt>
    <dgm:pt modelId="{36E21CCD-C204-4F4D-B175-AA30C91214DC}" type="parTrans" cxnId="{F178E58E-6C9B-4659-AC00-5FFC7E8186A2}">
      <dgm:prSet/>
      <dgm:spPr/>
      <dgm:t>
        <a:bodyPr/>
        <a:lstStyle/>
        <a:p>
          <a:endParaRPr lang="cs-CZ"/>
        </a:p>
      </dgm:t>
    </dgm:pt>
    <dgm:pt modelId="{44CED3A4-2205-4971-9FB5-4A540F857C49}" type="sibTrans" cxnId="{F178E58E-6C9B-4659-AC00-5FFC7E8186A2}">
      <dgm:prSet/>
      <dgm:spPr/>
      <dgm:t>
        <a:bodyPr/>
        <a:lstStyle/>
        <a:p>
          <a:endParaRPr lang="cs-CZ"/>
        </a:p>
      </dgm:t>
    </dgm:pt>
    <dgm:pt modelId="{852C454A-8E1D-4758-94FD-4792C2B41E7A}">
      <dgm:prSet phldrT="[Text]"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Spolky</a:t>
          </a:r>
        </a:p>
      </dgm:t>
    </dgm:pt>
    <dgm:pt modelId="{4F30D4E2-3792-47C8-8145-2E1DAAC017E7}" type="parTrans" cxnId="{B498D0DE-8523-4E2D-B47D-5DD9EC2AF64C}">
      <dgm:prSet/>
      <dgm:spPr/>
      <dgm:t>
        <a:bodyPr/>
        <a:lstStyle/>
        <a:p>
          <a:endParaRPr lang="cs-CZ"/>
        </a:p>
      </dgm:t>
    </dgm:pt>
    <dgm:pt modelId="{73FF0057-F0CC-4B22-9753-53821F16DCB8}" type="sibTrans" cxnId="{B498D0DE-8523-4E2D-B47D-5DD9EC2AF64C}">
      <dgm:prSet/>
      <dgm:spPr/>
      <dgm:t>
        <a:bodyPr/>
        <a:lstStyle/>
        <a:p>
          <a:endParaRPr lang="cs-CZ"/>
        </a:p>
      </dgm:t>
    </dgm:pt>
    <dgm:pt modelId="{2D2CA8C5-F72C-4FFF-9CB3-06C6B362618F}">
      <dgm:prSet phldrT="[Text]"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Ústavy</a:t>
          </a:r>
        </a:p>
      </dgm:t>
    </dgm:pt>
    <dgm:pt modelId="{8BE2F9BB-6406-43BA-A5F3-925CD93CF4B5}" type="parTrans" cxnId="{1A9AAC41-A4B3-4EBD-9516-A9E850CE840A}">
      <dgm:prSet/>
      <dgm:spPr/>
      <dgm:t>
        <a:bodyPr/>
        <a:lstStyle/>
        <a:p>
          <a:endParaRPr lang="cs-CZ"/>
        </a:p>
      </dgm:t>
    </dgm:pt>
    <dgm:pt modelId="{811F4469-C815-4C11-8C9D-D4188A168BBC}" type="sibTrans" cxnId="{1A9AAC41-A4B3-4EBD-9516-A9E850CE840A}">
      <dgm:prSet/>
      <dgm:spPr/>
      <dgm:t>
        <a:bodyPr/>
        <a:lstStyle/>
        <a:p>
          <a:endParaRPr lang="cs-CZ"/>
        </a:p>
      </dgm:t>
    </dgm:pt>
    <dgm:pt modelId="{0CFBF3E9-E5DE-437E-8917-19F66CD40748}">
      <dgm:prSet phldrT="[Text]"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Církve </a:t>
          </a:r>
        </a:p>
      </dgm:t>
    </dgm:pt>
    <dgm:pt modelId="{AFC8CFC1-EB3B-46EA-9B9E-0DEFAF5D1496}" type="parTrans" cxnId="{7BDAF07A-7088-4AFA-8749-AEA7DAEF4D83}">
      <dgm:prSet/>
      <dgm:spPr/>
      <dgm:t>
        <a:bodyPr/>
        <a:lstStyle/>
        <a:p>
          <a:endParaRPr lang="cs-CZ"/>
        </a:p>
      </dgm:t>
    </dgm:pt>
    <dgm:pt modelId="{F46A0B22-E26E-4DAD-9794-C29156E6CCC7}" type="sibTrans" cxnId="{7BDAF07A-7088-4AFA-8749-AEA7DAEF4D83}">
      <dgm:prSet/>
      <dgm:spPr/>
      <dgm:t>
        <a:bodyPr/>
        <a:lstStyle/>
        <a:p>
          <a:endParaRPr lang="cs-CZ"/>
        </a:p>
      </dgm:t>
    </dgm:pt>
    <dgm:pt modelId="{AADCCE47-EF37-46C2-A477-CB1DE6E73019}">
      <dgm:prSet phldrT="[Text]"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Nadace</a:t>
          </a:r>
        </a:p>
      </dgm:t>
    </dgm:pt>
    <dgm:pt modelId="{E3BF3146-3F4F-4594-961F-3F1100F87E69}" type="parTrans" cxnId="{AE03689E-ABB8-4817-964D-C49850108A69}">
      <dgm:prSet/>
      <dgm:spPr/>
      <dgm:t>
        <a:bodyPr/>
        <a:lstStyle/>
        <a:p>
          <a:endParaRPr lang="cs-CZ"/>
        </a:p>
      </dgm:t>
    </dgm:pt>
    <dgm:pt modelId="{CF7DD768-353D-4D21-9BDD-3DC99284E800}" type="sibTrans" cxnId="{AE03689E-ABB8-4817-964D-C49850108A69}">
      <dgm:prSet/>
      <dgm:spPr/>
      <dgm:t>
        <a:bodyPr/>
        <a:lstStyle/>
        <a:p>
          <a:endParaRPr lang="cs-CZ"/>
        </a:p>
      </dgm:t>
    </dgm:pt>
    <dgm:pt modelId="{C5D76254-89AC-47D9-B8CA-15A749B07279}">
      <dgm:prSet phldrT="[Text]"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MAS</a:t>
          </a:r>
        </a:p>
      </dgm:t>
    </dgm:pt>
    <dgm:pt modelId="{92A773D4-A1AD-4BDF-A5CC-E83E1F18A494}" type="parTrans" cxnId="{2364FB58-3E3C-40AD-BCF9-67FECB5AB9B1}">
      <dgm:prSet/>
      <dgm:spPr/>
      <dgm:t>
        <a:bodyPr/>
        <a:lstStyle/>
        <a:p>
          <a:endParaRPr lang="cs-CZ"/>
        </a:p>
      </dgm:t>
    </dgm:pt>
    <dgm:pt modelId="{6869579A-EAF0-4FE9-99E8-BB4989A9FC6C}" type="sibTrans" cxnId="{2364FB58-3E3C-40AD-BCF9-67FECB5AB9B1}">
      <dgm:prSet/>
      <dgm:spPr/>
      <dgm:t>
        <a:bodyPr/>
        <a:lstStyle/>
        <a:p>
          <a:endParaRPr lang="cs-CZ"/>
        </a:p>
      </dgm:t>
    </dgm:pt>
    <dgm:pt modelId="{99795F00-613D-447F-8867-3FEE5C4E3A33}">
      <dgm:prSet phldrT="[Text]"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Svazy</a:t>
          </a:r>
        </a:p>
      </dgm:t>
    </dgm:pt>
    <dgm:pt modelId="{2BAF532A-FC6F-4EA7-8D3C-57FD3FFBB366}" type="parTrans" cxnId="{A2E44F6A-B6E2-4556-8C80-BB88A7160365}">
      <dgm:prSet/>
      <dgm:spPr/>
      <dgm:t>
        <a:bodyPr/>
        <a:lstStyle/>
        <a:p>
          <a:endParaRPr lang="cs-CZ"/>
        </a:p>
      </dgm:t>
    </dgm:pt>
    <dgm:pt modelId="{DE7D9408-D03C-47D7-80CA-00B55DFB5100}" type="sibTrans" cxnId="{A2E44F6A-B6E2-4556-8C80-BB88A7160365}">
      <dgm:prSet/>
      <dgm:spPr/>
      <dgm:t>
        <a:bodyPr/>
        <a:lstStyle/>
        <a:p>
          <a:endParaRPr lang="cs-CZ"/>
        </a:p>
      </dgm:t>
    </dgm:pt>
    <dgm:pt modelId="{25DB5DDD-765D-46B8-A2C6-8B5396A6426E}">
      <dgm:prSet phldrT="[Text]" custT="1"/>
      <dgm:spPr/>
      <dgm:t>
        <a:bodyPr/>
        <a:lstStyle/>
        <a:p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Asociace</a:t>
          </a:r>
        </a:p>
      </dgm:t>
    </dgm:pt>
    <dgm:pt modelId="{7320BFB0-9127-4C95-904F-FEAFE2589270}" type="parTrans" cxnId="{0BB7160F-1887-4F80-A64E-F8C53CF2512E}">
      <dgm:prSet/>
      <dgm:spPr/>
      <dgm:t>
        <a:bodyPr/>
        <a:lstStyle/>
        <a:p>
          <a:endParaRPr lang="cs-CZ"/>
        </a:p>
      </dgm:t>
    </dgm:pt>
    <dgm:pt modelId="{FA0CA0E6-42D8-48ED-8081-B073B5646D9B}" type="sibTrans" cxnId="{0BB7160F-1887-4F80-A64E-F8C53CF2512E}">
      <dgm:prSet/>
      <dgm:spPr/>
      <dgm:t>
        <a:bodyPr/>
        <a:lstStyle/>
        <a:p>
          <a:endParaRPr lang="cs-CZ"/>
        </a:p>
      </dgm:t>
    </dgm:pt>
    <dgm:pt modelId="{DCB5B835-13A9-4BD9-B046-E6E9A7FC4FBC}" type="pres">
      <dgm:prSet presAssocID="{484E3076-8FE1-4DB1-8966-F4E8F962176A}" presName="Name0" presStyleCnt="0">
        <dgm:presLayoutVars>
          <dgm:dir/>
          <dgm:animLvl val="lvl"/>
          <dgm:resizeHandles val="exact"/>
        </dgm:presLayoutVars>
      </dgm:prSet>
      <dgm:spPr/>
    </dgm:pt>
    <dgm:pt modelId="{EA4619E2-5572-4E59-AE22-F1147F82C8E0}" type="pres">
      <dgm:prSet presAssocID="{EEA62EA6-9B58-4ED6-B183-6942AF95A7BD}" presName="composite" presStyleCnt="0"/>
      <dgm:spPr/>
    </dgm:pt>
    <dgm:pt modelId="{1B881482-0A98-4AA9-B836-14A43E4368B0}" type="pres">
      <dgm:prSet presAssocID="{EEA62EA6-9B58-4ED6-B183-6942AF95A7B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EF1D201-1B8A-4757-B48C-3C80B5F8B606}" type="pres">
      <dgm:prSet presAssocID="{EEA62EA6-9B58-4ED6-B183-6942AF95A7BD}" presName="desTx" presStyleLbl="alignAccFollowNode1" presStyleIdx="0" presStyleCnt="3">
        <dgm:presLayoutVars>
          <dgm:bulletEnabled val="1"/>
        </dgm:presLayoutVars>
      </dgm:prSet>
      <dgm:spPr/>
    </dgm:pt>
    <dgm:pt modelId="{45184ED7-21C6-41BD-A343-B3F55A32D0F8}" type="pres">
      <dgm:prSet presAssocID="{D49D4914-C7D8-4E9F-886B-4AD4B18B086B}" presName="space" presStyleCnt="0"/>
      <dgm:spPr/>
    </dgm:pt>
    <dgm:pt modelId="{3A51A1F9-684B-48B8-B1B2-EC7B83EA320C}" type="pres">
      <dgm:prSet presAssocID="{026C2256-EF80-4000-94EF-F56AF11FF0EC}" presName="composite" presStyleCnt="0"/>
      <dgm:spPr/>
    </dgm:pt>
    <dgm:pt modelId="{F41331E5-953E-489C-82DC-AA4FA30AAC6F}" type="pres">
      <dgm:prSet presAssocID="{026C2256-EF80-4000-94EF-F56AF11FF0E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6496CF5-D832-4B8C-92B5-41FD8CDF1A49}" type="pres">
      <dgm:prSet presAssocID="{026C2256-EF80-4000-94EF-F56AF11FF0EC}" presName="desTx" presStyleLbl="alignAccFollowNode1" presStyleIdx="1" presStyleCnt="3">
        <dgm:presLayoutVars>
          <dgm:bulletEnabled val="1"/>
        </dgm:presLayoutVars>
      </dgm:prSet>
      <dgm:spPr/>
    </dgm:pt>
    <dgm:pt modelId="{2533D408-10C7-4568-8B30-357C3927171A}" type="pres">
      <dgm:prSet presAssocID="{230336AE-0812-44CE-A958-112ADB520174}" presName="space" presStyleCnt="0"/>
      <dgm:spPr/>
    </dgm:pt>
    <dgm:pt modelId="{80B8CF8A-B0F1-474E-ADC6-CEC75C201EC0}" type="pres">
      <dgm:prSet presAssocID="{9625C15A-888A-42E0-9E0E-0FE9D1BAD5CC}" presName="composite" presStyleCnt="0"/>
      <dgm:spPr/>
    </dgm:pt>
    <dgm:pt modelId="{405EE8E5-8EFE-4ED3-8AE7-DE21ABC09BCC}" type="pres">
      <dgm:prSet presAssocID="{9625C15A-888A-42E0-9E0E-0FE9D1BAD5C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A89F5AB-C03C-4AE1-8CCA-4DD63CF228CC}" type="pres">
      <dgm:prSet presAssocID="{9625C15A-888A-42E0-9E0E-0FE9D1BAD5CC}" presName="desTx" presStyleLbl="alignAccFollowNode1" presStyleIdx="2" presStyleCnt="3" custLinFactNeighborX="-352">
        <dgm:presLayoutVars>
          <dgm:bulletEnabled val="1"/>
        </dgm:presLayoutVars>
      </dgm:prSet>
      <dgm:spPr/>
    </dgm:pt>
  </dgm:ptLst>
  <dgm:cxnLst>
    <dgm:cxn modelId="{88416501-CC3F-45B2-A310-C1800A4ACEC9}" type="presOf" srcId="{6BF1A0D6-E75B-4566-B22A-F56A89B7B6C9}" destId="{0A89F5AB-C03C-4AE1-8CCA-4DD63CF228CC}" srcOrd="0" destOrd="3" presId="urn:microsoft.com/office/officeart/2005/8/layout/hList1"/>
    <dgm:cxn modelId="{32B64506-558E-4E52-8C2B-54DCF085B2FE}" type="presOf" srcId="{AADCCE47-EF37-46C2-A477-CB1DE6E73019}" destId="{CEF1D201-1B8A-4757-B48C-3C80B5F8B606}" srcOrd="0" destOrd="6" presId="urn:microsoft.com/office/officeart/2005/8/layout/hList1"/>
    <dgm:cxn modelId="{936D6809-F55E-4703-879D-9C3F9DA5A861}" srcId="{026C2256-EF80-4000-94EF-F56AF11FF0EC}" destId="{B2426E3D-B718-4195-930D-14AC655ADCE1}" srcOrd="0" destOrd="0" parTransId="{6782C6AF-7182-4D6F-91F0-4D42326D34F6}" sibTransId="{D2B84B4F-F3E1-46BB-955F-D3424BF2EFD3}"/>
    <dgm:cxn modelId="{F9309F0C-853F-41C2-9498-FBDB57D988DA}" srcId="{9625C15A-888A-42E0-9E0E-0FE9D1BAD5CC}" destId="{8B2FC58F-E223-4F14-A60A-D7C1CA332938}" srcOrd="4" destOrd="0" parTransId="{5632C8B2-0A49-4532-8C48-42F18668FFD0}" sibTransId="{C822B0C8-291E-4FA6-AB48-91B487E54AA0}"/>
    <dgm:cxn modelId="{BA5E000E-CDB0-44FB-BC9A-D935CE9CB07D}" type="presOf" srcId="{8B2FC58F-E223-4F14-A60A-D7C1CA332938}" destId="{0A89F5AB-C03C-4AE1-8CCA-4DD63CF228CC}" srcOrd="0" destOrd="4" presId="urn:microsoft.com/office/officeart/2005/8/layout/hList1"/>
    <dgm:cxn modelId="{0BB7160F-1887-4F80-A64E-F8C53CF2512E}" srcId="{EEA62EA6-9B58-4ED6-B183-6942AF95A7BD}" destId="{25DB5DDD-765D-46B8-A2C6-8B5396A6426E}" srcOrd="9" destOrd="0" parTransId="{7320BFB0-9127-4C95-904F-FEAFE2589270}" sibTransId="{FA0CA0E6-42D8-48ED-8081-B073B5646D9B}"/>
    <dgm:cxn modelId="{4734DB17-1C2C-4ED3-8F11-B24B9FF1F452}" type="presOf" srcId="{FEBBD727-4CE0-4B03-903A-F06DE9229EC8}" destId="{CEF1D201-1B8A-4757-B48C-3C80B5F8B606}" srcOrd="0" destOrd="2" presId="urn:microsoft.com/office/officeart/2005/8/layout/hList1"/>
    <dgm:cxn modelId="{6AF53322-7977-4EF3-9A47-BE623968D6BC}" type="presOf" srcId="{9625C15A-888A-42E0-9E0E-0FE9D1BAD5CC}" destId="{405EE8E5-8EFE-4ED3-8AE7-DE21ABC09BCC}" srcOrd="0" destOrd="0" presId="urn:microsoft.com/office/officeart/2005/8/layout/hList1"/>
    <dgm:cxn modelId="{A8DAB224-5666-468B-9720-221E6A3AA01E}" srcId="{9625C15A-888A-42E0-9E0E-0FE9D1BAD5CC}" destId="{3AFACA05-BBFD-47ED-870C-106BAECACADF}" srcOrd="2" destOrd="0" parTransId="{F9146666-4D1C-4E58-8C58-0E0AED16410D}" sibTransId="{CBBFE625-1FE2-41BE-A5F2-43C6823127EB}"/>
    <dgm:cxn modelId="{14357828-F017-464C-AEBE-BA760DE633A7}" type="presOf" srcId="{484E3076-8FE1-4DB1-8966-F4E8F962176A}" destId="{DCB5B835-13A9-4BD9-B046-E6E9A7FC4FBC}" srcOrd="0" destOrd="0" presId="urn:microsoft.com/office/officeart/2005/8/layout/hList1"/>
    <dgm:cxn modelId="{1BE08E34-7B40-4D04-81B2-4C43B294B7E7}" type="presOf" srcId="{EEA62EA6-9B58-4ED6-B183-6942AF95A7BD}" destId="{1B881482-0A98-4AA9-B836-14A43E4368B0}" srcOrd="0" destOrd="0" presId="urn:microsoft.com/office/officeart/2005/8/layout/hList1"/>
    <dgm:cxn modelId="{341ED634-AB6A-4DF4-A8FC-BA22C8CE940A}" type="presOf" srcId="{6A407512-818E-4E33-B9CF-40B9DD2562D5}" destId="{CEF1D201-1B8A-4757-B48C-3C80B5F8B606}" srcOrd="0" destOrd="0" presId="urn:microsoft.com/office/officeart/2005/8/layout/hList1"/>
    <dgm:cxn modelId="{D5A9EC36-19AE-4DC0-8EED-E03511A5BE39}" type="presOf" srcId="{0CFBF3E9-E5DE-437E-8917-19F66CD40748}" destId="{CEF1D201-1B8A-4757-B48C-3C80B5F8B606}" srcOrd="0" destOrd="5" presId="urn:microsoft.com/office/officeart/2005/8/layout/hList1"/>
    <dgm:cxn modelId="{C5BCED3A-9E1E-4121-9C56-CF0BC7C6A367}" srcId="{484E3076-8FE1-4DB1-8966-F4E8F962176A}" destId="{026C2256-EF80-4000-94EF-F56AF11FF0EC}" srcOrd="1" destOrd="0" parTransId="{5935AAAD-4845-4F40-BF4A-C877F164C451}" sibTransId="{230336AE-0812-44CE-A958-112ADB520174}"/>
    <dgm:cxn modelId="{4401953F-989A-48C8-BAB7-919D1C101E0B}" srcId="{9625C15A-888A-42E0-9E0E-0FE9D1BAD5CC}" destId="{1AABF64B-B89A-4211-AF99-45D2BB303A7B}" srcOrd="0" destOrd="0" parTransId="{DAF8300B-A45B-4E5D-AEC4-41AFDA203BC5}" sibTransId="{9BC4ABD9-A47A-42A7-A66F-751818A22217}"/>
    <dgm:cxn modelId="{74C95A5B-EAC9-47D8-9688-64A140D0EF11}" type="presOf" srcId="{B2426E3D-B718-4195-930D-14AC655ADCE1}" destId="{56496CF5-D832-4B8C-92B5-41FD8CDF1A49}" srcOrd="0" destOrd="0" presId="urn:microsoft.com/office/officeart/2005/8/layout/hList1"/>
    <dgm:cxn modelId="{1A9AAC41-A4B3-4EBD-9516-A9E850CE840A}" srcId="{EEA62EA6-9B58-4ED6-B183-6942AF95A7BD}" destId="{2D2CA8C5-F72C-4FFF-9CB3-06C6B362618F}" srcOrd="4" destOrd="0" parTransId="{8BE2F9BB-6406-43BA-A5F3-925CD93CF4B5}" sibTransId="{811F4469-C815-4C11-8C9D-D4188A168BBC}"/>
    <dgm:cxn modelId="{4776E366-F30B-485C-8C81-B3AD4DCC800F}" type="presOf" srcId="{852C454A-8E1D-4758-94FD-4792C2B41E7A}" destId="{CEF1D201-1B8A-4757-B48C-3C80B5F8B606}" srcOrd="0" destOrd="3" presId="urn:microsoft.com/office/officeart/2005/8/layout/hList1"/>
    <dgm:cxn modelId="{4512E247-4969-4C1A-9375-E4F3F34A2410}" srcId="{484E3076-8FE1-4DB1-8966-F4E8F962176A}" destId="{9625C15A-888A-42E0-9E0E-0FE9D1BAD5CC}" srcOrd="2" destOrd="0" parTransId="{6AE1A270-DF11-4EE9-82D6-B7F4ACACFB6F}" sibTransId="{276495CB-F463-43C8-9F8A-87BE72A77110}"/>
    <dgm:cxn modelId="{ED47496A-5C90-4B1C-B737-8F69DF246154}" type="presOf" srcId="{3AFACA05-BBFD-47ED-870C-106BAECACADF}" destId="{0A89F5AB-C03C-4AE1-8CCA-4DD63CF228CC}" srcOrd="0" destOrd="2" presId="urn:microsoft.com/office/officeart/2005/8/layout/hList1"/>
    <dgm:cxn modelId="{A2E44F6A-B6E2-4556-8C80-BB88A7160365}" srcId="{EEA62EA6-9B58-4ED6-B183-6942AF95A7BD}" destId="{99795F00-613D-447F-8867-3FEE5C4E3A33}" srcOrd="8" destOrd="0" parTransId="{2BAF532A-FC6F-4EA7-8D3C-57FD3FFBB366}" sibTransId="{DE7D9408-D03C-47D7-80CA-00B55DFB5100}"/>
    <dgm:cxn modelId="{45E21A4B-8061-430A-9C41-C85B4B6BFDE3}" type="presOf" srcId="{694EF10F-68E0-4151-8556-9C28C575961C}" destId="{0A89F5AB-C03C-4AE1-8CCA-4DD63CF228CC}" srcOrd="0" destOrd="1" presId="urn:microsoft.com/office/officeart/2005/8/layout/hList1"/>
    <dgm:cxn modelId="{2D03F471-EE17-4D2D-A479-6C40F7C6273C}" srcId="{026C2256-EF80-4000-94EF-F56AF11FF0EC}" destId="{FCE6F7F4-272D-406C-A89E-95377D8BF52B}" srcOrd="2" destOrd="0" parTransId="{E2155A2C-84D9-4634-815E-EFC349FA5195}" sibTransId="{193903EE-7E23-437F-BE7C-B995777AD42F}"/>
    <dgm:cxn modelId="{2364FB58-3E3C-40AD-BCF9-67FECB5AB9B1}" srcId="{EEA62EA6-9B58-4ED6-B183-6942AF95A7BD}" destId="{C5D76254-89AC-47D9-B8CA-15A749B07279}" srcOrd="7" destOrd="0" parTransId="{92A773D4-A1AD-4BDF-A5CC-E83E1F18A494}" sibTransId="{6869579A-EAF0-4FE9-99E8-BB4989A9FC6C}"/>
    <dgm:cxn modelId="{7BDAF07A-7088-4AFA-8749-AEA7DAEF4D83}" srcId="{EEA62EA6-9B58-4ED6-B183-6942AF95A7BD}" destId="{0CFBF3E9-E5DE-437E-8917-19F66CD40748}" srcOrd="5" destOrd="0" parTransId="{AFC8CFC1-EB3B-46EA-9B9E-0DEFAF5D1496}" sibTransId="{F46A0B22-E26E-4DAD-9794-C29156E6CCC7}"/>
    <dgm:cxn modelId="{7E8C2384-9045-4523-993B-48BAC460E778}" type="presOf" srcId="{1AABF64B-B89A-4211-AF99-45D2BB303A7B}" destId="{0A89F5AB-C03C-4AE1-8CCA-4DD63CF228CC}" srcOrd="0" destOrd="0" presId="urn:microsoft.com/office/officeart/2005/8/layout/hList1"/>
    <dgm:cxn modelId="{305E4E87-DCE1-4C23-BA22-373E8CB8DDB6}" type="presOf" srcId="{026C2256-EF80-4000-94EF-F56AF11FF0EC}" destId="{F41331E5-953E-489C-82DC-AA4FA30AAC6F}" srcOrd="0" destOrd="0" presId="urn:microsoft.com/office/officeart/2005/8/layout/hList1"/>
    <dgm:cxn modelId="{F178E58E-6C9B-4659-AC00-5FFC7E8186A2}" srcId="{EEA62EA6-9B58-4ED6-B183-6942AF95A7BD}" destId="{FEBBD727-4CE0-4B03-903A-F06DE9229EC8}" srcOrd="2" destOrd="0" parTransId="{36E21CCD-C204-4F4D-B175-AA30C91214DC}" sibTransId="{44CED3A4-2205-4971-9FB5-4A540F857C49}"/>
    <dgm:cxn modelId="{B25DD093-2DE1-488B-B63E-FABAD2DF18AE}" srcId="{9625C15A-888A-42E0-9E0E-0FE9D1BAD5CC}" destId="{694EF10F-68E0-4151-8556-9C28C575961C}" srcOrd="1" destOrd="0" parTransId="{CE56E72D-0C4E-48ED-A519-5954F61962E3}" sibTransId="{D572C72C-123B-4FC5-ADE1-0E2E2693DD74}"/>
    <dgm:cxn modelId="{AE03689E-ABB8-4817-964D-C49850108A69}" srcId="{EEA62EA6-9B58-4ED6-B183-6942AF95A7BD}" destId="{AADCCE47-EF37-46C2-A477-CB1DE6E73019}" srcOrd="6" destOrd="0" parTransId="{E3BF3146-3F4F-4594-961F-3F1100F87E69}" sibTransId="{CF7DD768-353D-4D21-9BDD-3DC99284E800}"/>
    <dgm:cxn modelId="{E217C0A6-53C2-442E-8B27-28B672A8D755}" srcId="{EEA62EA6-9B58-4ED6-B183-6942AF95A7BD}" destId="{6A407512-818E-4E33-B9CF-40B9DD2562D5}" srcOrd="0" destOrd="0" parTransId="{F16CBF60-AAF4-471D-9823-CD9A63201C39}" sibTransId="{33DFFD10-0289-4652-8C1B-2DA23D06D273}"/>
    <dgm:cxn modelId="{66A29DA7-49E2-4EF8-95B5-173649C2DB15}" type="presOf" srcId="{99795F00-613D-447F-8867-3FEE5C4E3A33}" destId="{CEF1D201-1B8A-4757-B48C-3C80B5F8B606}" srcOrd="0" destOrd="8" presId="urn:microsoft.com/office/officeart/2005/8/layout/hList1"/>
    <dgm:cxn modelId="{950642AF-BC1B-40FD-8CA0-659AF4AC21D0}" type="presOf" srcId="{2D2CA8C5-F72C-4FFF-9CB3-06C6B362618F}" destId="{CEF1D201-1B8A-4757-B48C-3C80B5F8B606}" srcOrd="0" destOrd="4" presId="urn:microsoft.com/office/officeart/2005/8/layout/hList1"/>
    <dgm:cxn modelId="{26F9E4B4-BE04-4B77-9D53-87AA43E5D2B8}" srcId="{EEA62EA6-9B58-4ED6-B183-6942AF95A7BD}" destId="{9869D82B-5D57-49E3-BC34-ECA2727CEA64}" srcOrd="1" destOrd="0" parTransId="{A283D58E-B2C0-4822-B3E6-FF1BF9AB8FAA}" sibTransId="{3608FD86-8DBD-40E4-B6F0-0718F070ED20}"/>
    <dgm:cxn modelId="{657357C0-D22B-4F92-9CC4-5E689D7638E3}" type="presOf" srcId="{C5D76254-89AC-47D9-B8CA-15A749B07279}" destId="{CEF1D201-1B8A-4757-B48C-3C80B5F8B606}" srcOrd="0" destOrd="7" presId="urn:microsoft.com/office/officeart/2005/8/layout/hList1"/>
    <dgm:cxn modelId="{75D5ABCC-768A-4F30-910D-CE54EC3815BC}" srcId="{9625C15A-888A-42E0-9E0E-0FE9D1BAD5CC}" destId="{6BF1A0D6-E75B-4566-B22A-F56A89B7B6C9}" srcOrd="3" destOrd="0" parTransId="{92CC1C2A-3DAA-4F80-B9A4-1225CE3760AD}" sibTransId="{52A464C2-1378-4AD7-9748-BEF147CB37A3}"/>
    <dgm:cxn modelId="{16D359D7-276F-4419-8F81-49B14A743C4F}" type="presOf" srcId="{FCE6F7F4-272D-406C-A89E-95377D8BF52B}" destId="{56496CF5-D832-4B8C-92B5-41FD8CDF1A49}" srcOrd="0" destOrd="2" presId="urn:microsoft.com/office/officeart/2005/8/layout/hList1"/>
    <dgm:cxn modelId="{B498D0DE-8523-4E2D-B47D-5DD9EC2AF64C}" srcId="{EEA62EA6-9B58-4ED6-B183-6942AF95A7BD}" destId="{852C454A-8E1D-4758-94FD-4792C2B41E7A}" srcOrd="3" destOrd="0" parTransId="{4F30D4E2-3792-47C8-8145-2E1DAAC017E7}" sibTransId="{73FF0057-F0CC-4B22-9753-53821F16DCB8}"/>
    <dgm:cxn modelId="{34FD5DE6-82D4-4C6A-B9FF-A108C4E6BED5}" srcId="{026C2256-EF80-4000-94EF-F56AF11FF0EC}" destId="{F410365F-841B-4C53-93FA-A33186F628C3}" srcOrd="1" destOrd="0" parTransId="{274D2CE4-1536-459F-A2AB-CA5E38771C9F}" sibTransId="{6B934374-12F5-4CDC-8DF0-EB6C0B4E8290}"/>
    <dgm:cxn modelId="{2BA8C5E7-04C2-4C3D-84D0-D8EE2BD78CBC}" type="presOf" srcId="{9869D82B-5D57-49E3-BC34-ECA2727CEA64}" destId="{CEF1D201-1B8A-4757-B48C-3C80B5F8B606}" srcOrd="0" destOrd="1" presId="urn:microsoft.com/office/officeart/2005/8/layout/hList1"/>
    <dgm:cxn modelId="{21A871F2-5244-4C9D-92F3-784ECAE95125}" type="presOf" srcId="{25DB5DDD-765D-46B8-A2C6-8B5396A6426E}" destId="{CEF1D201-1B8A-4757-B48C-3C80B5F8B606}" srcOrd="0" destOrd="9" presId="urn:microsoft.com/office/officeart/2005/8/layout/hList1"/>
    <dgm:cxn modelId="{332770F7-4E42-4F50-930C-90DABE187484}" type="presOf" srcId="{F410365F-841B-4C53-93FA-A33186F628C3}" destId="{56496CF5-D832-4B8C-92B5-41FD8CDF1A49}" srcOrd="0" destOrd="1" presId="urn:microsoft.com/office/officeart/2005/8/layout/hList1"/>
    <dgm:cxn modelId="{4BF824FB-2356-4333-9C3B-8F73F0939AC2}" srcId="{484E3076-8FE1-4DB1-8966-F4E8F962176A}" destId="{EEA62EA6-9B58-4ED6-B183-6942AF95A7BD}" srcOrd="0" destOrd="0" parTransId="{EF4B7C54-F265-4494-BB76-CFECB5824CE7}" sibTransId="{D49D4914-C7D8-4E9F-886B-4AD4B18B086B}"/>
    <dgm:cxn modelId="{479E54C0-986E-41BA-A53B-1E11A57D51D9}" type="presParOf" srcId="{DCB5B835-13A9-4BD9-B046-E6E9A7FC4FBC}" destId="{EA4619E2-5572-4E59-AE22-F1147F82C8E0}" srcOrd="0" destOrd="0" presId="urn:microsoft.com/office/officeart/2005/8/layout/hList1"/>
    <dgm:cxn modelId="{0FF12B94-17AB-40AD-8D5D-8005C75CF3C8}" type="presParOf" srcId="{EA4619E2-5572-4E59-AE22-F1147F82C8E0}" destId="{1B881482-0A98-4AA9-B836-14A43E4368B0}" srcOrd="0" destOrd="0" presId="urn:microsoft.com/office/officeart/2005/8/layout/hList1"/>
    <dgm:cxn modelId="{C4678B2A-25BB-44A6-899F-07F5330AC2EB}" type="presParOf" srcId="{EA4619E2-5572-4E59-AE22-F1147F82C8E0}" destId="{CEF1D201-1B8A-4757-B48C-3C80B5F8B606}" srcOrd="1" destOrd="0" presId="urn:microsoft.com/office/officeart/2005/8/layout/hList1"/>
    <dgm:cxn modelId="{4FB9EAEA-2945-406F-89C1-88B4D09FBC45}" type="presParOf" srcId="{DCB5B835-13A9-4BD9-B046-E6E9A7FC4FBC}" destId="{45184ED7-21C6-41BD-A343-B3F55A32D0F8}" srcOrd="1" destOrd="0" presId="urn:microsoft.com/office/officeart/2005/8/layout/hList1"/>
    <dgm:cxn modelId="{3901650D-AA60-49AB-BAD4-E3116F60E447}" type="presParOf" srcId="{DCB5B835-13A9-4BD9-B046-E6E9A7FC4FBC}" destId="{3A51A1F9-684B-48B8-B1B2-EC7B83EA320C}" srcOrd="2" destOrd="0" presId="urn:microsoft.com/office/officeart/2005/8/layout/hList1"/>
    <dgm:cxn modelId="{29BBDD36-2DB0-4D60-AE2A-05DF8BB8AACD}" type="presParOf" srcId="{3A51A1F9-684B-48B8-B1B2-EC7B83EA320C}" destId="{F41331E5-953E-489C-82DC-AA4FA30AAC6F}" srcOrd="0" destOrd="0" presId="urn:microsoft.com/office/officeart/2005/8/layout/hList1"/>
    <dgm:cxn modelId="{89925987-92B9-4E3B-83B7-89C6C0F4628E}" type="presParOf" srcId="{3A51A1F9-684B-48B8-B1B2-EC7B83EA320C}" destId="{56496CF5-D832-4B8C-92B5-41FD8CDF1A49}" srcOrd="1" destOrd="0" presId="urn:microsoft.com/office/officeart/2005/8/layout/hList1"/>
    <dgm:cxn modelId="{72AE675E-E997-41D3-AABA-8AE894B2E1DA}" type="presParOf" srcId="{DCB5B835-13A9-4BD9-B046-E6E9A7FC4FBC}" destId="{2533D408-10C7-4568-8B30-357C3927171A}" srcOrd="3" destOrd="0" presId="urn:microsoft.com/office/officeart/2005/8/layout/hList1"/>
    <dgm:cxn modelId="{42329280-9111-4393-AF8C-26FF97A219B7}" type="presParOf" srcId="{DCB5B835-13A9-4BD9-B046-E6E9A7FC4FBC}" destId="{80B8CF8A-B0F1-474E-ADC6-CEC75C201EC0}" srcOrd="4" destOrd="0" presId="urn:microsoft.com/office/officeart/2005/8/layout/hList1"/>
    <dgm:cxn modelId="{A726503A-4F3D-4F63-AA12-8003F851D507}" type="presParOf" srcId="{80B8CF8A-B0F1-474E-ADC6-CEC75C201EC0}" destId="{405EE8E5-8EFE-4ED3-8AE7-DE21ABC09BCC}" srcOrd="0" destOrd="0" presId="urn:microsoft.com/office/officeart/2005/8/layout/hList1"/>
    <dgm:cxn modelId="{49951DD3-4F30-46E6-ABB6-10597185B4BA}" type="presParOf" srcId="{80B8CF8A-B0F1-474E-ADC6-CEC75C201EC0}" destId="{0A89F5AB-C03C-4AE1-8CCA-4DD63CF228C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AA8A64-E1AC-4F6F-9112-A5414FAD10D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9FFE9FC-CD90-4D00-882C-76C9A05FA44D}">
      <dgm:prSet phldrT="[Text]" custT="1"/>
      <dgm:spPr/>
      <dgm:t>
        <a:bodyPr/>
        <a:lstStyle/>
        <a:p>
          <a:pPr algn="ctr"/>
          <a:r>
            <a:rPr lang="cs-CZ" sz="4800" b="1" dirty="0">
              <a:solidFill>
                <a:srgbClr val="758918"/>
              </a:solidFill>
              <a:latin typeface="Calibri" panose="020F0502020204030204" pitchFamily="34" charset="0"/>
              <a:cs typeface="Calibri" panose="020F0502020204030204" pitchFamily="34" charset="0"/>
            </a:rPr>
            <a:t>Podporované aktivity</a:t>
          </a:r>
        </a:p>
      </dgm:t>
    </dgm:pt>
    <dgm:pt modelId="{592291F6-C5E3-4CEB-83AC-FC2EF707E8CD}" type="parTrans" cxnId="{977FF33F-B0A9-43C5-A21D-311CB557ADAC}">
      <dgm:prSet/>
      <dgm:spPr/>
      <dgm:t>
        <a:bodyPr/>
        <a:lstStyle/>
        <a:p>
          <a:endParaRPr lang="cs-CZ"/>
        </a:p>
      </dgm:t>
    </dgm:pt>
    <dgm:pt modelId="{A5B30F04-DFED-42D7-85A0-2EF38A4B6B62}" type="sibTrans" cxnId="{977FF33F-B0A9-43C5-A21D-311CB557ADAC}">
      <dgm:prSet/>
      <dgm:spPr/>
      <dgm:t>
        <a:bodyPr/>
        <a:lstStyle/>
        <a:p>
          <a:endParaRPr lang="cs-CZ"/>
        </a:p>
      </dgm:t>
    </dgm:pt>
    <dgm:pt modelId="{20316739-E89D-4C93-BBDD-E4B68C6CDF7E}">
      <dgm:prSet phldrT="[Text]"/>
      <dgm:spPr/>
      <dgm:t>
        <a:bodyPr/>
        <a:lstStyle/>
        <a:p>
          <a:r>
            <a:rPr lang="cs-CZ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rPr>
            <a:t>1.1 Příprava osob z CS ke vstupu či návratu na trh práce</a:t>
          </a:r>
          <a:endParaRPr lang="cs-CZ" dirty="0">
            <a:solidFill>
              <a:srgbClr val="666666"/>
            </a:solidFill>
          </a:endParaRPr>
        </a:p>
      </dgm:t>
    </dgm:pt>
    <dgm:pt modelId="{F714DD92-FB6C-4591-8192-7720CC1B431A}" type="parTrans" cxnId="{36AC8080-82B1-4E89-A397-8C9F3DA6AC6B}">
      <dgm:prSet/>
      <dgm:spPr/>
      <dgm:t>
        <a:bodyPr/>
        <a:lstStyle/>
        <a:p>
          <a:endParaRPr lang="cs-CZ"/>
        </a:p>
      </dgm:t>
    </dgm:pt>
    <dgm:pt modelId="{67E230A4-AE35-48AB-98C1-AA231B41D5A8}" type="sibTrans" cxnId="{36AC8080-82B1-4E89-A397-8C9F3DA6AC6B}">
      <dgm:prSet/>
      <dgm:spPr/>
      <dgm:t>
        <a:bodyPr/>
        <a:lstStyle/>
        <a:p>
          <a:endParaRPr lang="cs-CZ"/>
        </a:p>
      </dgm:t>
    </dgm:pt>
    <dgm:pt modelId="{980B45D8-A41A-4F51-9266-10E26157778D}">
      <dgm:prSet phldrT="[Text]"/>
      <dgm:spPr/>
      <dgm:t>
        <a:bodyPr/>
        <a:lstStyle/>
        <a:p>
          <a:r>
            <a:rPr lang="cs-CZ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rPr>
            <a:t>1.2 Zvyšování zaměstnanosti CS</a:t>
          </a:r>
          <a:endParaRPr lang="cs-CZ" dirty="0">
            <a:solidFill>
              <a:srgbClr val="666666"/>
            </a:solidFill>
          </a:endParaRPr>
        </a:p>
      </dgm:t>
    </dgm:pt>
    <dgm:pt modelId="{48D9F6E5-0E6B-45AE-B19A-820DFFBAC996}" type="parTrans" cxnId="{82D890D9-00FA-4C4F-BD28-BA2C1152874C}">
      <dgm:prSet/>
      <dgm:spPr/>
      <dgm:t>
        <a:bodyPr/>
        <a:lstStyle/>
        <a:p>
          <a:endParaRPr lang="cs-CZ"/>
        </a:p>
      </dgm:t>
    </dgm:pt>
    <dgm:pt modelId="{C121A394-8F23-43B0-9EDD-A22ABEC6A95F}" type="sibTrans" cxnId="{82D890D9-00FA-4C4F-BD28-BA2C1152874C}">
      <dgm:prSet/>
      <dgm:spPr/>
      <dgm:t>
        <a:bodyPr/>
        <a:lstStyle/>
        <a:p>
          <a:endParaRPr lang="cs-CZ"/>
        </a:p>
      </dgm:t>
    </dgm:pt>
    <dgm:pt modelId="{B6B6B7EE-34A6-4B37-BA38-67A57E6F7CF6}">
      <dgm:prSet phldrT="[Text]"/>
      <dgm:spPr/>
      <dgm:t>
        <a:bodyPr/>
        <a:lstStyle/>
        <a:p>
          <a:r>
            <a:rPr lang="cs-CZ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rPr>
            <a:t>1.3 Podpora udržitelnosti CS na trhu práce</a:t>
          </a:r>
          <a:endParaRPr lang="cs-CZ" dirty="0">
            <a:solidFill>
              <a:srgbClr val="666666"/>
            </a:solidFill>
          </a:endParaRPr>
        </a:p>
      </dgm:t>
    </dgm:pt>
    <dgm:pt modelId="{071964EE-3AA4-404A-95F9-E538FE8E9B29}" type="parTrans" cxnId="{B49E2E9E-7FFF-4CA0-93CA-E0365F3DC151}">
      <dgm:prSet/>
      <dgm:spPr/>
      <dgm:t>
        <a:bodyPr/>
        <a:lstStyle/>
        <a:p>
          <a:endParaRPr lang="cs-CZ"/>
        </a:p>
      </dgm:t>
    </dgm:pt>
    <dgm:pt modelId="{FCA57A4C-D161-479E-9419-5676BC6DABBF}" type="sibTrans" cxnId="{B49E2E9E-7FFF-4CA0-93CA-E0365F3DC151}">
      <dgm:prSet/>
      <dgm:spPr/>
      <dgm:t>
        <a:bodyPr/>
        <a:lstStyle/>
        <a:p>
          <a:endParaRPr lang="cs-CZ"/>
        </a:p>
      </dgm:t>
    </dgm:pt>
    <dgm:pt modelId="{C7B18169-648B-40CF-8BE8-907A89B2AE19}" type="pres">
      <dgm:prSet presAssocID="{A4AA8A64-E1AC-4F6F-9112-A5414FAD10D3}" presName="vert0" presStyleCnt="0">
        <dgm:presLayoutVars>
          <dgm:dir/>
          <dgm:animOne val="branch"/>
          <dgm:animLvl val="lvl"/>
        </dgm:presLayoutVars>
      </dgm:prSet>
      <dgm:spPr/>
    </dgm:pt>
    <dgm:pt modelId="{35521935-D9FB-47D2-908E-C7B550ACAE03}" type="pres">
      <dgm:prSet presAssocID="{09FFE9FC-CD90-4D00-882C-76C9A05FA44D}" presName="thickLine" presStyleLbl="alignNode1" presStyleIdx="0" presStyleCnt="1"/>
      <dgm:spPr/>
    </dgm:pt>
    <dgm:pt modelId="{9B2F8197-2A68-49BA-A412-6F7A7ACBEF5A}" type="pres">
      <dgm:prSet presAssocID="{09FFE9FC-CD90-4D00-882C-76C9A05FA44D}" presName="horz1" presStyleCnt="0"/>
      <dgm:spPr/>
    </dgm:pt>
    <dgm:pt modelId="{3FCEA673-6654-496D-B1A5-E9E67FBB75DC}" type="pres">
      <dgm:prSet presAssocID="{09FFE9FC-CD90-4D00-882C-76C9A05FA44D}" presName="tx1" presStyleLbl="revTx" presStyleIdx="0" presStyleCnt="4" custScaleX="381112"/>
      <dgm:spPr/>
    </dgm:pt>
    <dgm:pt modelId="{C5E9AD11-09C5-4510-93EE-E80CA4530074}" type="pres">
      <dgm:prSet presAssocID="{09FFE9FC-CD90-4D00-882C-76C9A05FA44D}" presName="vert1" presStyleCnt="0"/>
      <dgm:spPr/>
    </dgm:pt>
    <dgm:pt modelId="{A8AD3E31-E6E7-4834-99A8-ADF986AE875A}" type="pres">
      <dgm:prSet presAssocID="{20316739-E89D-4C93-BBDD-E4B68C6CDF7E}" presName="vertSpace2a" presStyleCnt="0"/>
      <dgm:spPr/>
    </dgm:pt>
    <dgm:pt modelId="{C256C175-C2AE-4D83-856E-3E873750FC8B}" type="pres">
      <dgm:prSet presAssocID="{20316739-E89D-4C93-BBDD-E4B68C6CDF7E}" presName="horz2" presStyleCnt="0"/>
      <dgm:spPr/>
    </dgm:pt>
    <dgm:pt modelId="{C8D8809F-57B1-48DE-B2B6-68C58AF35003}" type="pres">
      <dgm:prSet presAssocID="{20316739-E89D-4C93-BBDD-E4B68C6CDF7E}" presName="horzSpace2" presStyleCnt="0"/>
      <dgm:spPr/>
    </dgm:pt>
    <dgm:pt modelId="{648C4A46-267D-4245-A4E0-B2026B4AB216}" type="pres">
      <dgm:prSet presAssocID="{20316739-E89D-4C93-BBDD-E4B68C6CDF7E}" presName="tx2" presStyleLbl="revTx" presStyleIdx="1" presStyleCnt="4" custScaleY="158765"/>
      <dgm:spPr/>
    </dgm:pt>
    <dgm:pt modelId="{C94A6ACD-ECB8-4D9F-83CB-9AAED5C44771}" type="pres">
      <dgm:prSet presAssocID="{20316739-E89D-4C93-BBDD-E4B68C6CDF7E}" presName="vert2" presStyleCnt="0"/>
      <dgm:spPr/>
    </dgm:pt>
    <dgm:pt modelId="{72EBDBF9-C68A-4490-91B4-4D09504C33DF}" type="pres">
      <dgm:prSet presAssocID="{20316739-E89D-4C93-BBDD-E4B68C6CDF7E}" presName="thinLine2b" presStyleLbl="callout" presStyleIdx="0" presStyleCnt="3" custLinFactY="-30985" custLinFactNeighborX="-193" custLinFactNeighborY="-100000"/>
      <dgm:spPr/>
    </dgm:pt>
    <dgm:pt modelId="{CFF7CC5F-87D3-4109-88A0-BF4A9564B2E9}" type="pres">
      <dgm:prSet presAssocID="{20316739-E89D-4C93-BBDD-E4B68C6CDF7E}" presName="vertSpace2b" presStyleCnt="0"/>
      <dgm:spPr/>
    </dgm:pt>
    <dgm:pt modelId="{A18B2DD5-DAFD-44FF-9BF6-ADEE3DB9B9C4}" type="pres">
      <dgm:prSet presAssocID="{980B45D8-A41A-4F51-9266-10E26157778D}" presName="horz2" presStyleCnt="0"/>
      <dgm:spPr/>
    </dgm:pt>
    <dgm:pt modelId="{591B1273-D1C0-4210-B58C-388AA50EC69E}" type="pres">
      <dgm:prSet presAssocID="{980B45D8-A41A-4F51-9266-10E26157778D}" presName="horzSpace2" presStyleCnt="0"/>
      <dgm:spPr/>
    </dgm:pt>
    <dgm:pt modelId="{EF041AEB-9CF7-4A69-89D6-110CB60F4B08}" type="pres">
      <dgm:prSet presAssocID="{980B45D8-A41A-4F51-9266-10E26157778D}" presName="tx2" presStyleLbl="revTx" presStyleIdx="2" presStyleCnt="4" custScaleY="102011"/>
      <dgm:spPr/>
    </dgm:pt>
    <dgm:pt modelId="{D5D193EF-8211-443B-B1F6-99C3812F3D97}" type="pres">
      <dgm:prSet presAssocID="{980B45D8-A41A-4F51-9266-10E26157778D}" presName="vert2" presStyleCnt="0"/>
      <dgm:spPr/>
    </dgm:pt>
    <dgm:pt modelId="{0703D941-28A8-4B96-A95E-7A04F22E9FC1}" type="pres">
      <dgm:prSet presAssocID="{980B45D8-A41A-4F51-9266-10E26157778D}" presName="thinLine2b" presStyleLbl="callout" presStyleIdx="1" presStyleCnt="3"/>
      <dgm:spPr/>
    </dgm:pt>
    <dgm:pt modelId="{9D3969F8-C904-4CDF-8390-5E6F623F5CB6}" type="pres">
      <dgm:prSet presAssocID="{980B45D8-A41A-4F51-9266-10E26157778D}" presName="vertSpace2b" presStyleCnt="0"/>
      <dgm:spPr/>
    </dgm:pt>
    <dgm:pt modelId="{6E76F97C-B7F5-498D-A6C7-B9646A2962D9}" type="pres">
      <dgm:prSet presAssocID="{B6B6B7EE-34A6-4B37-BA38-67A57E6F7CF6}" presName="horz2" presStyleCnt="0"/>
      <dgm:spPr/>
    </dgm:pt>
    <dgm:pt modelId="{8CD14995-C428-4001-B236-D28E8CA9CA7C}" type="pres">
      <dgm:prSet presAssocID="{B6B6B7EE-34A6-4B37-BA38-67A57E6F7CF6}" presName="horzSpace2" presStyleCnt="0"/>
      <dgm:spPr/>
    </dgm:pt>
    <dgm:pt modelId="{42846267-3741-454A-9C45-F5A5D0399B57}" type="pres">
      <dgm:prSet presAssocID="{B6B6B7EE-34A6-4B37-BA38-67A57E6F7CF6}" presName="tx2" presStyleLbl="revTx" presStyleIdx="3" presStyleCnt="4" custScaleY="133022"/>
      <dgm:spPr/>
    </dgm:pt>
    <dgm:pt modelId="{1BDC1A83-4B44-4EDD-8663-46A4C193D793}" type="pres">
      <dgm:prSet presAssocID="{B6B6B7EE-34A6-4B37-BA38-67A57E6F7CF6}" presName="vert2" presStyleCnt="0"/>
      <dgm:spPr/>
    </dgm:pt>
    <dgm:pt modelId="{90CD4D58-A571-43AF-A57C-0F5FD07E09A7}" type="pres">
      <dgm:prSet presAssocID="{B6B6B7EE-34A6-4B37-BA38-67A57E6F7CF6}" presName="thinLine2b" presStyleLbl="callout" presStyleIdx="2" presStyleCnt="3"/>
      <dgm:spPr/>
    </dgm:pt>
    <dgm:pt modelId="{12DCF5D0-032D-41C1-ADA1-26B6C6495BE7}" type="pres">
      <dgm:prSet presAssocID="{B6B6B7EE-34A6-4B37-BA38-67A57E6F7CF6}" presName="vertSpace2b" presStyleCnt="0"/>
      <dgm:spPr/>
    </dgm:pt>
  </dgm:ptLst>
  <dgm:cxnLst>
    <dgm:cxn modelId="{E9D10D08-AA4D-4B4D-A7FB-F73D13B8A264}" type="presOf" srcId="{A4AA8A64-E1AC-4F6F-9112-A5414FAD10D3}" destId="{C7B18169-648B-40CF-8BE8-907A89B2AE19}" srcOrd="0" destOrd="0" presId="urn:microsoft.com/office/officeart/2008/layout/LinedList"/>
    <dgm:cxn modelId="{85FB642B-80AE-4353-9385-F8AEF927130C}" type="presOf" srcId="{B6B6B7EE-34A6-4B37-BA38-67A57E6F7CF6}" destId="{42846267-3741-454A-9C45-F5A5D0399B57}" srcOrd="0" destOrd="0" presId="urn:microsoft.com/office/officeart/2008/layout/LinedList"/>
    <dgm:cxn modelId="{977FF33F-B0A9-43C5-A21D-311CB557ADAC}" srcId="{A4AA8A64-E1AC-4F6F-9112-A5414FAD10D3}" destId="{09FFE9FC-CD90-4D00-882C-76C9A05FA44D}" srcOrd="0" destOrd="0" parTransId="{592291F6-C5E3-4CEB-83AC-FC2EF707E8CD}" sibTransId="{A5B30F04-DFED-42D7-85A0-2EF38A4B6B62}"/>
    <dgm:cxn modelId="{36AC8080-82B1-4E89-A397-8C9F3DA6AC6B}" srcId="{09FFE9FC-CD90-4D00-882C-76C9A05FA44D}" destId="{20316739-E89D-4C93-BBDD-E4B68C6CDF7E}" srcOrd="0" destOrd="0" parTransId="{F714DD92-FB6C-4591-8192-7720CC1B431A}" sibTransId="{67E230A4-AE35-48AB-98C1-AA231B41D5A8}"/>
    <dgm:cxn modelId="{B49E2E9E-7FFF-4CA0-93CA-E0365F3DC151}" srcId="{09FFE9FC-CD90-4D00-882C-76C9A05FA44D}" destId="{B6B6B7EE-34A6-4B37-BA38-67A57E6F7CF6}" srcOrd="2" destOrd="0" parTransId="{071964EE-3AA4-404A-95F9-E538FE8E9B29}" sibTransId="{FCA57A4C-D161-479E-9419-5676BC6DABBF}"/>
    <dgm:cxn modelId="{510612D6-4C00-4343-8B8C-CB2486D3FEA8}" type="presOf" srcId="{980B45D8-A41A-4F51-9266-10E26157778D}" destId="{EF041AEB-9CF7-4A69-89D6-110CB60F4B08}" srcOrd="0" destOrd="0" presId="urn:microsoft.com/office/officeart/2008/layout/LinedList"/>
    <dgm:cxn modelId="{2CC13FD8-5CC7-4DE9-BED6-1ABCAC614B2C}" type="presOf" srcId="{09FFE9FC-CD90-4D00-882C-76C9A05FA44D}" destId="{3FCEA673-6654-496D-B1A5-E9E67FBB75DC}" srcOrd="0" destOrd="0" presId="urn:microsoft.com/office/officeart/2008/layout/LinedList"/>
    <dgm:cxn modelId="{82D890D9-00FA-4C4F-BD28-BA2C1152874C}" srcId="{09FFE9FC-CD90-4D00-882C-76C9A05FA44D}" destId="{980B45D8-A41A-4F51-9266-10E26157778D}" srcOrd="1" destOrd="0" parTransId="{48D9F6E5-0E6B-45AE-B19A-820DFFBAC996}" sibTransId="{C121A394-8F23-43B0-9EDD-A22ABEC6A95F}"/>
    <dgm:cxn modelId="{384C86E1-B0CB-47A1-A84E-D0C152C97173}" type="presOf" srcId="{20316739-E89D-4C93-BBDD-E4B68C6CDF7E}" destId="{648C4A46-267D-4245-A4E0-B2026B4AB216}" srcOrd="0" destOrd="0" presId="urn:microsoft.com/office/officeart/2008/layout/LinedList"/>
    <dgm:cxn modelId="{D3FE5590-DA22-456A-B9A1-CCD61164DDEF}" type="presParOf" srcId="{C7B18169-648B-40CF-8BE8-907A89B2AE19}" destId="{35521935-D9FB-47D2-908E-C7B550ACAE03}" srcOrd="0" destOrd="0" presId="urn:microsoft.com/office/officeart/2008/layout/LinedList"/>
    <dgm:cxn modelId="{8EA470CB-25DC-42AA-825A-A994584F9CBE}" type="presParOf" srcId="{C7B18169-648B-40CF-8BE8-907A89B2AE19}" destId="{9B2F8197-2A68-49BA-A412-6F7A7ACBEF5A}" srcOrd="1" destOrd="0" presId="urn:microsoft.com/office/officeart/2008/layout/LinedList"/>
    <dgm:cxn modelId="{C8DF8D60-E67D-4FE4-8F10-68EB7401B7CB}" type="presParOf" srcId="{9B2F8197-2A68-49BA-A412-6F7A7ACBEF5A}" destId="{3FCEA673-6654-496D-B1A5-E9E67FBB75DC}" srcOrd="0" destOrd="0" presId="urn:microsoft.com/office/officeart/2008/layout/LinedList"/>
    <dgm:cxn modelId="{83F7CA53-DCB8-47F0-B2B3-B159DCCADF37}" type="presParOf" srcId="{9B2F8197-2A68-49BA-A412-6F7A7ACBEF5A}" destId="{C5E9AD11-09C5-4510-93EE-E80CA4530074}" srcOrd="1" destOrd="0" presId="urn:microsoft.com/office/officeart/2008/layout/LinedList"/>
    <dgm:cxn modelId="{B01EB3B9-AEB8-47BB-BBA7-A6C1B1F66026}" type="presParOf" srcId="{C5E9AD11-09C5-4510-93EE-E80CA4530074}" destId="{A8AD3E31-E6E7-4834-99A8-ADF986AE875A}" srcOrd="0" destOrd="0" presId="urn:microsoft.com/office/officeart/2008/layout/LinedList"/>
    <dgm:cxn modelId="{1881FB79-9C6C-4D53-9237-81F3ED52B137}" type="presParOf" srcId="{C5E9AD11-09C5-4510-93EE-E80CA4530074}" destId="{C256C175-C2AE-4D83-856E-3E873750FC8B}" srcOrd="1" destOrd="0" presId="urn:microsoft.com/office/officeart/2008/layout/LinedList"/>
    <dgm:cxn modelId="{D9B0D37E-2612-4B15-9BC3-1059E40B7AB4}" type="presParOf" srcId="{C256C175-C2AE-4D83-856E-3E873750FC8B}" destId="{C8D8809F-57B1-48DE-B2B6-68C58AF35003}" srcOrd="0" destOrd="0" presId="urn:microsoft.com/office/officeart/2008/layout/LinedList"/>
    <dgm:cxn modelId="{F5A45145-A10A-44F3-BED0-0840C982CCAA}" type="presParOf" srcId="{C256C175-C2AE-4D83-856E-3E873750FC8B}" destId="{648C4A46-267D-4245-A4E0-B2026B4AB216}" srcOrd="1" destOrd="0" presId="urn:microsoft.com/office/officeart/2008/layout/LinedList"/>
    <dgm:cxn modelId="{E2C5EEA4-CE6D-49EF-9D5C-0C3CF0A9A980}" type="presParOf" srcId="{C256C175-C2AE-4D83-856E-3E873750FC8B}" destId="{C94A6ACD-ECB8-4D9F-83CB-9AAED5C44771}" srcOrd="2" destOrd="0" presId="urn:microsoft.com/office/officeart/2008/layout/LinedList"/>
    <dgm:cxn modelId="{0AB45388-F5BE-40A7-8E41-CD4FACBED117}" type="presParOf" srcId="{C5E9AD11-09C5-4510-93EE-E80CA4530074}" destId="{72EBDBF9-C68A-4490-91B4-4D09504C33DF}" srcOrd="2" destOrd="0" presId="urn:microsoft.com/office/officeart/2008/layout/LinedList"/>
    <dgm:cxn modelId="{0C5CB051-80B7-4B6E-8034-15B6F7920EA8}" type="presParOf" srcId="{C5E9AD11-09C5-4510-93EE-E80CA4530074}" destId="{CFF7CC5F-87D3-4109-88A0-BF4A9564B2E9}" srcOrd="3" destOrd="0" presId="urn:microsoft.com/office/officeart/2008/layout/LinedList"/>
    <dgm:cxn modelId="{D3297D1C-A521-4B14-94AE-ABF79BD49D25}" type="presParOf" srcId="{C5E9AD11-09C5-4510-93EE-E80CA4530074}" destId="{A18B2DD5-DAFD-44FF-9BF6-ADEE3DB9B9C4}" srcOrd="4" destOrd="0" presId="urn:microsoft.com/office/officeart/2008/layout/LinedList"/>
    <dgm:cxn modelId="{AF5034AB-67D3-439E-96F9-F4DBC911101D}" type="presParOf" srcId="{A18B2DD5-DAFD-44FF-9BF6-ADEE3DB9B9C4}" destId="{591B1273-D1C0-4210-B58C-388AA50EC69E}" srcOrd="0" destOrd="0" presId="urn:microsoft.com/office/officeart/2008/layout/LinedList"/>
    <dgm:cxn modelId="{7978729C-4754-4611-805F-0C66993B50C2}" type="presParOf" srcId="{A18B2DD5-DAFD-44FF-9BF6-ADEE3DB9B9C4}" destId="{EF041AEB-9CF7-4A69-89D6-110CB60F4B08}" srcOrd="1" destOrd="0" presId="urn:microsoft.com/office/officeart/2008/layout/LinedList"/>
    <dgm:cxn modelId="{A3970FFE-8DB7-4A4A-8310-DEF877B0FFA0}" type="presParOf" srcId="{A18B2DD5-DAFD-44FF-9BF6-ADEE3DB9B9C4}" destId="{D5D193EF-8211-443B-B1F6-99C3812F3D97}" srcOrd="2" destOrd="0" presId="urn:microsoft.com/office/officeart/2008/layout/LinedList"/>
    <dgm:cxn modelId="{BC07464A-E5A4-4132-8B92-29C194CF2F4B}" type="presParOf" srcId="{C5E9AD11-09C5-4510-93EE-E80CA4530074}" destId="{0703D941-28A8-4B96-A95E-7A04F22E9FC1}" srcOrd="5" destOrd="0" presId="urn:microsoft.com/office/officeart/2008/layout/LinedList"/>
    <dgm:cxn modelId="{A6924FDC-BE85-4714-B832-2A10FFAA5671}" type="presParOf" srcId="{C5E9AD11-09C5-4510-93EE-E80CA4530074}" destId="{9D3969F8-C904-4CDF-8390-5E6F623F5CB6}" srcOrd="6" destOrd="0" presId="urn:microsoft.com/office/officeart/2008/layout/LinedList"/>
    <dgm:cxn modelId="{D9E51881-A3D7-4981-9F3F-8E1F0615742B}" type="presParOf" srcId="{C5E9AD11-09C5-4510-93EE-E80CA4530074}" destId="{6E76F97C-B7F5-498D-A6C7-B9646A2962D9}" srcOrd="7" destOrd="0" presId="urn:microsoft.com/office/officeart/2008/layout/LinedList"/>
    <dgm:cxn modelId="{0E95CAA1-CE9C-4CDE-B4B4-7BC9EAA6E070}" type="presParOf" srcId="{6E76F97C-B7F5-498D-A6C7-B9646A2962D9}" destId="{8CD14995-C428-4001-B236-D28E8CA9CA7C}" srcOrd="0" destOrd="0" presId="urn:microsoft.com/office/officeart/2008/layout/LinedList"/>
    <dgm:cxn modelId="{178886E2-8471-4794-A550-1473A74F8E51}" type="presParOf" srcId="{6E76F97C-B7F5-498D-A6C7-B9646A2962D9}" destId="{42846267-3741-454A-9C45-F5A5D0399B57}" srcOrd="1" destOrd="0" presId="urn:microsoft.com/office/officeart/2008/layout/LinedList"/>
    <dgm:cxn modelId="{694AFAD4-B6BA-4DC8-A300-1981ED1F88A6}" type="presParOf" srcId="{6E76F97C-B7F5-498D-A6C7-B9646A2962D9}" destId="{1BDC1A83-4B44-4EDD-8663-46A4C193D793}" srcOrd="2" destOrd="0" presId="urn:microsoft.com/office/officeart/2008/layout/LinedList"/>
    <dgm:cxn modelId="{E049AFE3-6950-4D2C-A23D-CE4C7E2087FD}" type="presParOf" srcId="{C5E9AD11-09C5-4510-93EE-E80CA4530074}" destId="{90CD4D58-A571-43AF-A57C-0F5FD07E09A7}" srcOrd="8" destOrd="0" presId="urn:microsoft.com/office/officeart/2008/layout/LinedList"/>
    <dgm:cxn modelId="{29F072DE-03BE-4725-9AA4-E22015934873}" type="presParOf" srcId="{C5E9AD11-09C5-4510-93EE-E80CA4530074}" destId="{12DCF5D0-032D-41C1-ADA1-26B6C6495BE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4464C3-1A65-4B89-AF5C-44FBAB0FC7E2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91DAEF7-64B0-48FC-801B-2D8F3F758108}">
      <dgm:prSet phldrT="[Text]" custT="1"/>
      <dgm:spPr/>
      <dgm:t>
        <a:bodyPr/>
        <a:lstStyle/>
        <a:p>
          <a:pPr marL="0"/>
          <a:r>
            <a:rPr lang="cs-CZ" sz="1800" b="1" dirty="0">
              <a:latin typeface="Calibri" panose="020F0502020204030204" pitchFamily="34" charset="0"/>
              <a:cs typeface="Calibri" panose="020F0502020204030204" pitchFamily="34" charset="0"/>
            </a:rPr>
            <a:t>Hodnocení formálních náležitostí a přijatelnosti</a:t>
          </a:r>
        </a:p>
      </dgm:t>
    </dgm:pt>
    <dgm:pt modelId="{72FC167A-5E9F-422B-825B-9AD94EF85AAF}" type="parTrans" cxnId="{952362A9-2949-4B2F-B7B4-7DA0DA9FAA48}">
      <dgm:prSet/>
      <dgm:spPr/>
      <dgm:t>
        <a:bodyPr/>
        <a:lstStyle/>
        <a:p>
          <a:endParaRPr lang="cs-CZ"/>
        </a:p>
      </dgm:t>
    </dgm:pt>
    <dgm:pt modelId="{7E21682D-FC2C-4364-B582-C3FDC708BED9}" type="sibTrans" cxnId="{952362A9-2949-4B2F-B7B4-7DA0DA9FAA48}">
      <dgm:prSet/>
      <dgm:spPr/>
      <dgm:t>
        <a:bodyPr/>
        <a:lstStyle/>
        <a:p>
          <a:endParaRPr lang="cs-CZ"/>
        </a:p>
      </dgm:t>
    </dgm:pt>
    <dgm:pt modelId="{86C44C0A-15B2-43F3-97C3-210B2BEAC163}">
      <dgm:prSet phldrT="[Text]" custT="1"/>
      <dgm:spPr/>
      <dgm:t>
        <a:bodyPr/>
        <a:lstStyle/>
        <a:p>
          <a:pPr marL="288000"/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Provádí kancelář MAS</a:t>
          </a:r>
        </a:p>
      </dgm:t>
    </dgm:pt>
    <dgm:pt modelId="{9DA37C17-ABA1-4111-807B-888D671B09E3}" type="parTrans" cxnId="{D5906D12-F622-4FD7-9DEA-B9D8E44369FC}">
      <dgm:prSet/>
      <dgm:spPr/>
      <dgm:t>
        <a:bodyPr/>
        <a:lstStyle/>
        <a:p>
          <a:endParaRPr lang="cs-CZ"/>
        </a:p>
      </dgm:t>
    </dgm:pt>
    <dgm:pt modelId="{15E7EEBD-7B07-4608-86CE-59764E11ECD9}" type="sibTrans" cxnId="{D5906D12-F622-4FD7-9DEA-B9D8E44369FC}">
      <dgm:prSet/>
      <dgm:spPr/>
      <dgm:t>
        <a:bodyPr/>
        <a:lstStyle/>
        <a:p>
          <a:endParaRPr lang="cs-CZ"/>
        </a:p>
      </dgm:t>
    </dgm:pt>
    <dgm:pt modelId="{DB81D2E2-1D7C-4C95-A3AD-56E432895B5B}">
      <dgm:prSet phldrT="[Text]" custT="1"/>
      <dgm:spPr/>
      <dgm:t>
        <a:bodyPr/>
        <a:lstStyle/>
        <a:p>
          <a:pPr marL="0"/>
          <a:r>
            <a:rPr lang="cs-CZ" sz="1800" b="1" dirty="0">
              <a:latin typeface="Calibri" panose="020F0502020204030204" pitchFamily="34" charset="0"/>
              <a:cs typeface="Calibri" panose="020F0502020204030204" pitchFamily="34" charset="0"/>
            </a:rPr>
            <a:t>Věcné hodnocení</a:t>
          </a:r>
        </a:p>
      </dgm:t>
    </dgm:pt>
    <dgm:pt modelId="{0F971895-27AF-400C-9EB1-68A80456E204}" type="parTrans" cxnId="{296932CF-92FA-4A25-AD70-30B4A76FABCD}">
      <dgm:prSet/>
      <dgm:spPr/>
      <dgm:t>
        <a:bodyPr/>
        <a:lstStyle/>
        <a:p>
          <a:endParaRPr lang="cs-CZ"/>
        </a:p>
      </dgm:t>
    </dgm:pt>
    <dgm:pt modelId="{D0EC4917-4920-4360-B964-92408DDBC241}" type="sibTrans" cxnId="{296932CF-92FA-4A25-AD70-30B4A76FABCD}">
      <dgm:prSet/>
      <dgm:spPr/>
      <dgm:t>
        <a:bodyPr/>
        <a:lstStyle/>
        <a:p>
          <a:endParaRPr lang="cs-CZ"/>
        </a:p>
      </dgm:t>
    </dgm:pt>
    <dgm:pt modelId="{608003A5-2F90-4434-8516-1FAB8561678D}">
      <dgm:prSet phldrT="[Text]" custT="1"/>
      <dgm:spPr/>
      <dgm:t>
        <a:bodyPr/>
        <a:lstStyle/>
        <a:p>
          <a:pPr marL="288000"/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Provádí Hodnotitelská komise</a:t>
          </a:r>
        </a:p>
      </dgm:t>
    </dgm:pt>
    <dgm:pt modelId="{113C1FFA-750C-4B26-84A2-C237FF2AEDC7}" type="parTrans" cxnId="{E29C210F-9286-40B0-8324-BEBE55EF7710}">
      <dgm:prSet/>
      <dgm:spPr/>
      <dgm:t>
        <a:bodyPr/>
        <a:lstStyle/>
        <a:p>
          <a:endParaRPr lang="cs-CZ"/>
        </a:p>
      </dgm:t>
    </dgm:pt>
    <dgm:pt modelId="{2AA9B684-F849-4057-87BF-BC55CBCCB35D}" type="sibTrans" cxnId="{E29C210F-9286-40B0-8324-BEBE55EF7710}">
      <dgm:prSet/>
      <dgm:spPr/>
      <dgm:t>
        <a:bodyPr/>
        <a:lstStyle/>
        <a:p>
          <a:endParaRPr lang="cs-CZ"/>
        </a:p>
      </dgm:t>
    </dgm:pt>
    <dgm:pt modelId="{0E324934-3ABD-4719-B2B0-27ECBC5432F8}">
      <dgm:prSet phldrT="[Text]" custT="1"/>
      <dgm:spPr/>
      <dgm:t>
        <a:bodyPr/>
        <a:lstStyle/>
        <a:p>
          <a:pPr marL="0"/>
          <a:r>
            <a:rPr lang="cs-CZ" sz="1800" b="1" dirty="0">
              <a:latin typeface="Calibri" panose="020F0502020204030204" pitchFamily="34" charset="0"/>
              <a:cs typeface="Calibri" panose="020F0502020204030204" pitchFamily="34" charset="0"/>
            </a:rPr>
            <a:t>Výběr projektů</a:t>
          </a:r>
        </a:p>
      </dgm:t>
    </dgm:pt>
    <dgm:pt modelId="{356B52C2-4EF8-4277-81BD-8CB7D7199D89}" type="parTrans" cxnId="{2BA45C5F-D343-4CA1-ADA8-A413F5B7FFB9}">
      <dgm:prSet/>
      <dgm:spPr/>
      <dgm:t>
        <a:bodyPr/>
        <a:lstStyle/>
        <a:p>
          <a:endParaRPr lang="cs-CZ"/>
        </a:p>
      </dgm:t>
    </dgm:pt>
    <dgm:pt modelId="{19355351-B0E0-468B-90D9-7AB229BE4F68}" type="sibTrans" cxnId="{2BA45C5F-D343-4CA1-ADA8-A413F5B7FFB9}">
      <dgm:prSet/>
      <dgm:spPr/>
      <dgm:t>
        <a:bodyPr/>
        <a:lstStyle/>
        <a:p>
          <a:endParaRPr lang="cs-CZ"/>
        </a:p>
      </dgm:t>
    </dgm:pt>
    <dgm:pt modelId="{B1EBEFEF-640B-48EF-975C-708F0E3F1A81}">
      <dgm:prSet phldrT="[Text]" custT="1"/>
      <dgm:spPr/>
      <dgm:t>
        <a:bodyPr/>
        <a:lstStyle/>
        <a:p>
          <a:pPr marL="288000"/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Provádí Rada MAS</a:t>
          </a:r>
        </a:p>
      </dgm:t>
    </dgm:pt>
    <dgm:pt modelId="{D930227A-BB78-46F4-9909-030E78BF4437}" type="parTrans" cxnId="{494B3113-52FA-4CEB-BCB0-6DB9811276F0}">
      <dgm:prSet/>
      <dgm:spPr/>
      <dgm:t>
        <a:bodyPr/>
        <a:lstStyle/>
        <a:p>
          <a:endParaRPr lang="cs-CZ"/>
        </a:p>
      </dgm:t>
    </dgm:pt>
    <dgm:pt modelId="{F49DF0A6-D66E-4A26-85D4-D6FF94C0ECD6}" type="sibTrans" cxnId="{494B3113-52FA-4CEB-BCB0-6DB9811276F0}">
      <dgm:prSet/>
      <dgm:spPr/>
      <dgm:t>
        <a:bodyPr/>
        <a:lstStyle/>
        <a:p>
          <a:endParaRPr lang="cs-CZ"/>
        </a:p>
      </dgm:t>
    </dgm:pt>
    <dgm:pt modelId="{DD9DF903-6260-4F34-A9D8-898A1290A191}">
      <dgm:prSet custT="1"/>
      <dgm:spPr/>
      <dgm:t>
        <a:bodyPr/>
        <a:lstStyle/>
        <a:p>
          <a:pPr marL="0"/>
          <a:r>
            <a:rPr lang="cs-CZ" sz="1800" b="1" dirty="0">
              <a:latin typeface="Calibri" panose="020F0502020204030204" pitchFamily="34" charset="0"/>
              <a:cs typeface="Calibri" panose="020F0502020204030204" pitchFamily="34" charset="0"/>
            </a:rPr>
            <a:t>Závěrečné ověření způsobilosti a kontrola administrativních postupů MAS</a:t>
          </a:r>
        </a:p>
      </dgm:t>
    </dgm:pt>
    <dgm:pt modelId="{990A2494-FC4E-474A-AAF3-9C45805C2AA1}" type="parTrans" cxnId="{348A758B-C0DA-435D-BD1F-1E670C343FC8}">
      <dgm:prSet/>
      <dgm:spPr/>
      <dgm:t>
        <a:bodyPr/>
        <a:lstStyle/>
        <a:p>
          <a:endParaRPr lang="cs-CZ"/>
        </a:p>
      </dgm:t>
    </dgm:pt>
    <dgm:pt modelId="{1ED96D73-A9D9-43A4-A2CE-072D01156F55}" type="sibTrans" cxnId="{348A758B-C0DA-435D-BD1F-1E670C343FC8}">
      <dgm:prSet/>
      <dgm:spPr/>
      <dgm:t>
        <a:bodyPr/>
        <a:lstStyle/>
        <a:p>
          <a:endParaRPr lang="cs-CZ"/>
        </a:p>
      </dgm:t>
    </dgm:pt>
    <dgm:pt modelId="{4884DC02-1CC0-4777-AD5E-597567E12E02}">
      <dgm:prSet/>
      <dgm:spPr/>
      <dgm:t>
        <a:bodyPr/>
        <a:lstStyle/>
        <a:p>
          <a:pPr marL="288000"/>
          <a:r>
            <a:rPr lang="cs-CZ" sz="1600" dirty="0">
              <a:latin typeface="Calibri" panose="020F0502020204030204" pitchFamily="34" charset="0"/>
              <a:cs typeface="Calibri" panose="020F0502020204030204" pitchFamily="34" charset="0"/>
            </a:rPr>
            <a:t>Provádí řídící orgán OPZ (MPSV) </a:t>
          </a:r>
        </a:p>
      </dgm:t>
    </dgm:pt>
    <dgm:pt modelId="{B00C5D24-050B-4F19-BFB2-D09F12CD8DE1}" type="parTrans" cxnId="{EE43CA61-04A5-4DFC-AEA9-EDC7F259337B}">
      <dgm:prSet/>
      <dgm:spPr/>
      <dgm:t>
        <a:bodyPr/>
        <a:lstStyle/>
        <a:p>
          <a:endParaRPr lang="cs-CZ"/>
        </a:p>
      </dgm:t>
    </dgm:pt>
    <dgm:pt modelId="{70F3C2FC-D03B-4166-854F-4646D1D6EA2F}" type="sibTrans" cxnId="{EE43CA61-04A5-4DFC-AEA9-EDC7F259337B}">
      <dgm:prSet/>
      <dgm:spPr/>
      <dgm:t>
        <a:bodyPr/>
        <a:lstStyle/>
        <a:p>
          <a:endParaRPr lang="cs-CZ"/>
        </a:p>
      </dgm:t>
    </dgm:pt>
    <dgm:pt modelId="{5C07DEE4-3B20-4F53-8C23-D3D9152B6E7B}" type="pres">
      <dgm:prSet presAssocID="{9A4464C3-1A65-4B89-AF5C-44FBAB0FC7E2}" presName="CompostProcess" presStyleCnt="0">
        <dgm:presLayoutVars>
          <dgm:dir/>
          <dgm:resizeHandles val="exact"/>
        </dgm:presLayoutVars>
      </dgm:prSet>
      <dgm:spPr/>
    </dgm:pt>
    <dgm:pt modelId="{1E6B3F97-9059-4466-8EA0-3F424146E074}" type="pres">
      <dgm:prSet presAssocID="{9A4464C3-1A65-4B89-AF5C-44FBAB0FC7E2}" presName="arrow" presStyleLbl="bgShp" presStyleIdx="0" presStyleCnt="1"/>
      <dgm:spPr/>
    </dgm:pt>
    <dgm:pt modelId="{1126CB5E-A989-474D-9642-F52E173882F6}" type="pres">
      <dgm:prSet presAssocID="{9A4464C3-1A65-4B89-AF5C-44FBAB0FC7E2}" presName="linearProcess" presStyleCnt="0"/>
      <dgm:spPr/>
    </dgm:pt>
    <dgm:pt modelId="{633F0CEE-4CA9-487C-A9E4-E2D1865936C9}" type="pres">
      <dgm:prSet presAssocID="{291DAEF7-64B0-48FC-801B-2D8F3F758108}" presName="textNode" presStyleLbl="node1" presStyleIdx="0" presStyleCnt="4" custScaleX="91308">
        <dgm:presLayoutVars>
          <dgm:bulletEnabled val="1"/>
        </dgm:presLayoutVars>
      </dgm:prSet>
      <dgm:spPr/>
    </dgm:pt>
    <dgm:pt modelId="{92B072B1-7348-4863-A663-F025FB4F4285}" type="pres">
      <dgm:prSet presAssocID="{7E21682D-FC2C-4364-B582-C3FDC708BED9}" presName="sibTrans" presStyleCnt="0"/>
      <dgm:spPr/>
    </dgm:pt>
    <dgm:pt modelId="{C22B450D-D7F4-4074-86F6-2E01B0B89072}" type="pres">
      <dgm:prSet presAssocID="{DB81D2E2-1D7C-4C95-A3AD-56E432895B5B}" presName="textNode" presStyleLbl="node1" presStyleIdx="1" presStyleCnt="4">
        <dgm:presLayoutVars>
          <dgm:bulletEnabled val="1"/>
        </dgm:presLayoutVars>
      </dgm:prSet>
      <dgm:spPr/>
    </dgm:pt>
    <dgm:pt modelId="{DE6D9EC8-D6FD-4E84-A340-2BE7445BB212}" type="pres">
      <dgm:prSet presAssocID="{D0EC4917-4920-4360-B964-92408DDBC241}" presName="sibTrans" presStyleCnt="0"/>
      <dgm:spPr/>
    </dgm:pt>
    <dgm:pt modelId="{A3081B8C-11F6-4B98-A544-0AA057042116}" type="pres">
      <dgm:prSet presAssocID="{0E324934-3ABD-4719-B2B0-27ECBC5432F8}" presName="textNode" presStyleLbl="node1" presStyleIdx="2" presStyleCnt="4">
        <dgm:presLayoutVars>
          <dgm:bulletEnabled val="1"/>
        </dgm:presLayoutVars>
      </dgm:prSet>
      <dgm:spPr/>
    </dgm:pt>
    <dgm:pt modelId="{97E38FC6-F1A4-44EA-B915-38DEC0D16B0B}" type="pres">
      <dgm:prSet presAssocID="{19355351-B0E0-468B-90D9-7AB229BE4F68}" presName="sibTrans" presStyleCnt="0"/>
      <dgm:spPr/>
    </dgm:pt>
    <dgm:pt modelId="{C1D3F160-528A-4F74-9E3F-8C94539A091A}" type="pres">
      <dgm:prSet presAssocID="{DD9DF903-6260-4F34-A9D8-898A1290A191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571BE206-2B20-46AE-9818-056AD8878D1B}" type="presOf" srcId="{9A4464C3-1A65-4B89-AF5C-44FBAB0FC7E2}" destId="{5C07DEE4-3B20-4F53-8C23-D3D9152B6E7B}" srcOrd="0" destOrd="0" presId="urn:microsoft.com/office/officeart/2005/8/layout/hProcess9"/>
    <dgm:cxn modelId="{E29C210F-9286-40B0-8324-BEBE55EF7710}" srcId="{DB81D2E2-1D7C-4C95-A3AD-56E432895B5B}" destId="{608003A5-2F90-4434-8516-1FAB8561678D}" srcOrd="0" destOrd="0" parTransId="{113C1FFA-750C-4B26-84A2-C237FF2AEDC7}" sibTransId="{2AA9B684-F849-4057-87BF-BC55CBCCB35D}"/>
    <dgm:cxn modelId="{D5906D12-F622-4FD7-9DEA-B9D8E44369FC}" srcId="{291DAEF7-64B0-48FC-801B-2D8F3F758108}" destId="{86C44C0A-15B2-43F3-97C3-210B2BEAC163}" srcOrd="0" destOrd="0" parTransId="{9DA37C17-ABA1-4111-807B-888D671B09E3}" sibTransId="{15E7EEBD-7B07-4608-86CE-59764E11ECD9}"/>
    <dgm:cxn modelId="{494B3113-52FA-4CEB-BCB0-6DB9811276F0}" srcId="{0E324934-3ABD-4719-B2B0-27ECBC5432F8}" destId="{B1EBEFEF-640B-48EF-975C-708F0E3F1A81}" srcOrd="0" destOrd="0" parTransId="{D930227A-BB78-46F4-9909-030E78BF4437}" sibTransId="{F49DF0A6-D66E-4A26-85D4-D6FF94C0ECD6}"/>
    <dgm:cxn modelId="{09374F1A-3BBE-45FB-88E0-BE6610DA5AB0}" type="presOf" srcId="{608003A5-2F90-4434-8516-1FAB8561678D}" destId="{C22B450D-D7F4-4074-86F6-2E01B0B89072}" srcOrd="0" destOrd="1" presId="urn:microsoft.com/office/officeart/2005/8/layout/hProcess9"/>
    <dgm:cxn modelId="{F76B962D-C253-41B5-922C-946F22AC7D3E}" type="presOf" srcId="{86C44C0A-15B2-43F3-97C3-210B2BEAC163}" destId="{633F0CEE-4CA9-487C-A9E4-E2D1865936C9}" srcOrd="0" destOrd="1" presId="urn:microsoft.com/office/officeart/2005/8/layout/hProcess9"/>
    <dgm:cxn modelId="{2BA45C5F-D343-4CA1-ADA8-A413F5B7FFB9}" srcId="{9A4464C3-1A65-4B89-AF5C-44FBAB0FC7E2}" destId="{0E324934-3ABD-4719-B2B0-27ECBC5432F8}" srcOrd="2" destOrd="0" parTransId="{356B52C2-4EF8-4277-81BD-8CB7D7199D89}" sibTransId="{19355351-B0E0-468B-90D9-7AB229BE4F68}"/>
    <dgm:cxn modelId="{EE43CA61-04A5-4DFC-AEA9-EDC7F259337B}" srcId="{DD9DF903-6260-4F34-A9D8-898A1290A191}" destId="{4884DC02-1CC0-4777-AD5E-597567E12E02}" srcOrd="0" destOrd="0" parTransId="{B00C5D24-050B-4F19-BFB2-D09F12CD8DE1}" sibTransId="{70F3C2FC-D03B-4166-854F-4646D1D6EA2F}"/>
    <dgm:cxn modelId="{C40BDE6B-C0B3-4236-B15A-6E7C1E1842CF}" type="presOf" srcId="{B1EBEFEF-640B-48EF-975C-708F0E3F1A81}" destId="{A3081B8C-11F6-4B98-A544-0AA057042116}" srcOrd="0" destOrd="1" presId="urn:microsoft.com/office/officeart/2005/8/layout/hProcess9"/>
    <dgm:cxn modelId="{348A758B-C0DA-435D-BD1F-1E670C343FC8}" srcId="{9A4464C3-1A65-4B89-AF5C-44FBAB0FC7E2}" destId="{DD9DF903-6260-4F34-A9D8-898A1290A191}" srcOrd="3" destOrd="0" parTransId="{990A2494-FC4E-474A-AAF3-9C45805C2AA1}" sibTransId="{1ED96D73-A9D9-43A4-A2CE-072D01156F55}"/>
    <dgm:cxn modelId="{A1505CA5-43EE-43EC-A3EF-004AD7AB21A7}" type="presOf" srcId="{0E324934-3ABD-4719-B2B0-27ECBC5432F8}" destId="{A3081B8C-11F6-4B98-A544-0AA057042116}" srcOrd="0" destOrd="0" presId="urn:microsoft.com/office/officeart/2005/8/layout/hProcess9"/>
    <dgm:cxn modelId="{952362A9-2949-4B2F-B7B4-7DA0DA9FAA48}" srcId="{9A4464C3-1A65-4B89-AF5C-44FBAB0FC7E2}" destId="{291DAEF7-64B0-48FC-801B-2D8F3F758108}" srcOrd="0" destOrd="0" parTransId="{72FC167A-5E9F-422B-825B-9AD94EF85AAF}" sibTransId="{7E21682D-FC2C-4364-B582-C3FDC708BED9}"/>
    <dgm:cxn modelId="{296932CF-92FA-4A25-AD70-30B4A76FABCD}" srcId="{9A4464C3-1A65-4B89-AF5C-44FBAB0FC7E2}" destId="{DB81D2E2-1D7C-4C95-A3AD-56E432895B5B}" srcOrd="1" destOrd="0" parTransId="{0F971895-27AF-400C-9EB1-68A80456E204}" sibTransId="{D0EC4917-4920-4360-B964-92408DDBC241}"/>
    <dgm:cxn modelId="{FF713FE4-C143-4071-8703-1D0ECBC20C60}" type="presOf" srcId="{4884DC02-1CC0-4777-AD5E-597567E12E02}" destId="{C1D3F160-528A-4F74-9E3F-8C94539A091A}" srcOrd="0" destOrd="1" presId="urn:microsoft.com/office/officeart/2005/8/layout/hProcess9"/>
    <dgm:cxn modelId="{C39C4BE4-0781-4B1C-811A-F96622CC6097}" type="presOf" srcId="{DB81D2E2-1D7C-4C95-A3AD-56E432895B5B}" destId="{C22B450D-D7F4-4074-86F6-2E01B0B89072}" srcOrd="0" destOrd="0" presId="urn:microsoft.com/office/officeart/2005/8/layout/hProcess9"/>
    <dgm:cxn modelId="{39D000E6-78A2-42F3-BFED-C4AD565B9482}" type="presOf" srcId="{DD9DF903-6260-4F34-A9D8-898A1290A191}" destId="{C1D3F160-528A-4F74-9E3F-8C94539A091A}" srcOrd="0" destOrd="0" presId="urn:microsoft.com/office/officeart/2005/8/layout/hProcess9"/>
    <dgm:cxn modelId="{30765FFA-37E1-43DD-9A45-D27601884598}" type="presOf" srcId="{291DAEF7-64B0-48FC-801B-2D8F3F758108}" destId="{633F0CEE-4CA9-487C-A9E4-E2D1865936C9}" srcOrd="0" destOrd="0" presId="urn:microsoft.com/office/officeart/2005/8/layout/hProcess9"/>
    <dgm:cxn modelId="{F3F844B2-C059-4B76-8384-B0334F99BA35}" type="presParOf" srcId="{5C07DEE4-3B20-4F53-8C23-D3D9152B6E7B}" destId="{1E6B3F97-9059-4466-8EA0-3F424146E074}" srcOrd="0" destOrd="0" presId="urn:microsoft.com/office/officeart/2005/8/layout/hProcess9"/>
    <dgm:cxn modelId="{DD8026E8-B01D-4EEC-A4C5-A73F22E8D2D7}" type="presParOf" srcId="{5C07DEE4-3B20-4F53-8C23-D3D9152B6E7B}" destId="{1126CB5E-A989-474D-9642-F52E173882F6}" srcOrd="1" destOrd="0" presId="urn:microsoft.com/office/officeart/2005/8/layout/hProcess9"/>
    <dgm:cxn modelId="{E89D49ED-A1F9-4C42-B862-DBBEDEB37A11}" type="presParOf" srcId="{1126CB5E-A989-474D-9642-F52E173882F6}" destId="{633F0CEE-4CA9-487C-A9E4-E2D1865936C9}" srcOrd="0" destOrd="0" presId="urn:microsoft.com/office/officeart/2005/8/layout/hProcess9"/>
    <dgm:cxn modelId="{06C60F6D-EBDA-4BF8-9B57-543EB5391E73}" type="presParOf" srcId="{1126CB5E-A989-474D-9642-F52E173882F6}" destId="{92B072B1-7348-4863-A663-F025FB4F4285}" srcOrd="1" destOrd="0" presId="urn:microsoft.com/office/officeart/2005/8/layout/hProcess9"/>
    <dgm:cxn modelId="{62947230-DE98-4B23-8EB5-9DFAEEF8155B}" type="presParOf" srcId="{1126CB5E-A989-474D-9642-F52E173882F6}" destId="{C22B450D-D7F4-4074-86F6-2E01B0B89072}" srcOrd="2" destOrd="0" presId="urn:microsoft.com/office/officeart/2005/8/layout/hProcess9"/>
    <dgm:cxn modelId="{A194BF8D-59D3-4CFE-8D8D-4DA080F78655}" type="presParOf" srcId="{1126CB5E-A989-474D-9642-F52E173882F6}" destId="{DE6D9EC8-D6FD-4E84-A340-2BE7445BB212}" srcOrd="3" destOrd="0" presId="urn:microsoft.com/office/officeart/2005/8/layout/hProcess9"/>
    <dgm:cxn modelId="{32E95242-D59E-46EF-A8A6-5772D7245A8A}" type="presParOf" srcId="{1126CB5E-A989-474D-9642-F52E173882F6}" destId="{A3081B8C-11F6-4B98-A544-0AA057042116}" srcOrd="4" destOrd="0" presId="urn:microsoft.com/office/officeart/2005/8/layout/hProcess9"/>
    <dgm:cxn modelId="{6C55DA9C-6E50-4005-A52F-88E5FE803212}" type="presParOf" srcId="{1126CB5E-A989-474D-9642-F52E173882F6}" destId="{97E38FC6-F1A4-44EA-B915-38DEC0D16B0B}" srcOrd="5" destOrd="0" presId="urn:microsoft.com/office/officeart/2005/8/layout/hProcess9"/>
    <dgm:cxn modelId="{8A0CD1D1-E7D9-4BA5-9645-8FF6C7201B02}" type="presParOf" srcId="{1126CB5E-A989-474D-9642-F52E173882F6}" destId="{C1D3F160-528A-4F74-9E3F-8C94539A091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4E492A-FC2B-48F7-AB5A-417958658999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B21E497-FDD0-4343-9B4E-62E8FB66710F}">
      <dgm:prSet phldrT="[Text]" custT="1"/>
      <dgm:spPr/>
      <dgm:t>
        <a:bodyPr/>
        <a:lstStyle/>
        <a:p>
          <a:r>
            <a:rPr lang="cs-CZ" sz="1800" b="1" dirty="0">
              <a:latin typeface="Calibri" panose="020F0502020204030204" pitchFamily="34" charset="0"/>
              <a:cs typeface="Calibri" panose="020F0502020204030204" pitchFamily="34" charset="0"/>
            </a:rPr>
            <a:t>Kritéria přijatelnosti </a:t>
          </a:r>
          <a:r>
            <a:rPr lang="cs-CZ" sz="1800" dirty="0">
              <a:latin typeface="Calibri" panose="020F0502020204030204" pitchFamily="34" charset="0"/>
              <a:cs typeface="Calibri" panose="020F0502020204030204" pitchFamily="34" charset="0"/>
            </a:rPr>
            <a:t>(neopravitelná)</a:t>
          </a:r>
        </a:p>
      </dgm:t>
    </dgm:pt>
    <dgm:pt modelId="{F5554991-A4A5-4D24-96FE-34AD46469509}" type="parTrans" cxnId="{A5FF5946-E149-4036-AF66-8143F2BD4CB7}">
      <dgm:prSet/>
      <dgm:spPr/>
      <dgm:t>
        <a:bodyPr/>
        <a:lstStyle/>
        <a:p>
          <a:endParaRPr lang="cs-CZ"/>
        </a:p>
      </dgm:t>
    </dgm:pt>
    <dgm:pt modelId="{3DA5F9DB-E350-4C7A-ABFF-694A9D22DCFE}" type="sibTrans" cxnId="{A5FF5946-E149-4036-AF66-8143F2BD4CB7}">
      <dgm:prSet/>
      <dgm:spPr/>
      <dgm:t>
        <a:bodyPr/>
        <a:lstStyle/>
        <a:p>
          <a:endParaRPr lang="cs-CZ"/>
        </a:p>
      </dgm:t>
    </dgm:pt>
    <dgm:pt modelId="{69D873B7-3644-4B19-BC86-B2679264818D}">
      <dgm:prSet phldrT="[Text]" custT="1"/>
      <dgm:spPr/>
      <dgm:t>
        <a:bodyPr/>
        <a:lstStyle/>
        <a:p>
          <a:r>
            <a:rPr lang="cs-CZ" sz="1600" dirty="0"/>
            <a:t>Oprávněnost žadatele</a:t>
          </a:r>
        </a:p>
        <a:p>
          <a:r>
            <a:rPr lang="cs-CZ" sz="1600" dirty="0"/>
            <a:t>Partnerství</a:t>
          </a:r>
        </a:p>
        <a:p>
          <a:r>
            <a:rPr lang="cs-CZ" sz="1600" dirty="0"/>
            <a:t>Cílové skupiny</a:t>
          </a:r>
        </a:p>
        <a:p>
          <a:r>
            <a:rPr lang="cs-CZ" sz="1600" dirty="0"/>
            <a:t>CZV</a:t>
          </a:r>
        </a:p>
        <a:p>
          <a:r>
            <a:rPr lang="cs-CZ" sz="1600" dirty="0"/>
            <a:t>Aktivity</a:t>
          </a:r>
        </a:p>
        <a:p>
          <a:r>
            <a:rPr lang="cs-CZ" sz="1600" dirty="0"/>
            <a:t>Horizontální principy</a:t>
          </a:r>
        </a:p>
        <a:p>
          <a:r>
            <a:rPr lang="cs-CZ" sz="1600" dirty="0"/>
            <a:t>Trestní bezúhonnost</a:t>
          </a:r>
        </a:p>
        <a:p>
          <a:r>
            <a:rPr lang="cs-CZ" sz="1600" dirty="0"/>
            <a:t>Soulad projektu s CLLD</a:t>
          </a:r>
        </a:p>
        <a:p>
          <a:r>
            <a:rPr lang="cs-CZ" sz="1600" dirty="0"/>
            <a:t>Ověření administrativní, finanční a provozní kapacity žadatele</a:t>
          </a:r>
        </a:p>
      </dgm:t>
    </dgm:pt>
    <dgm:pt modelId="{5B1F51E0-01CA-484B-B338-DD0D37B22951}" type="parTrans" cxnId="{D811D7FF-67B3-4735-B0AA-B1FDBB8282D5}">
      <dgm:prSet/>
      <dgm:spPr/>
      <dgm:t>
        <a:bodyPr/>
        <a:lstStyle/>
        <a:p>
          <a:endParaRPr lang="cs-CZ"/>
        </a:p>
      </dgm:t>
    </dgm:pt>
    <dgm:pt modelId="{5E84DFFB-F2C3-471A-8D23-5BA071577A44}" type="sibTrans" cxnId="{D811D7FF-67B3-4735-B0AA-B1FDBB8282D5}">
      <dgm:prSet/>
      <dgm:spPr/>
      <dgm:t>
        <a:bodyPr/>
        <a:lstStyle/>
        <a:p>
          <a:endParaRPr lang="cs-CZ"/>
        </a:p>
      </dgm:t>
    </dgm:pt>
    <dgm:pt modelId="{E08E762F-1ED5-4481-B81C-FEED14AE6436}">
      <dgm:prSet phldrT="[Text]" custT="1"/>
      <dgm:spPr/>
      <dgm:t>
        <a:bodyPr/>
        <a:lstStyle/>
        <a:p>
          <a:r>
            <a:rPr lang="cs-CZ" sz="1800" b="1" dirty="0">
              <a:latin typeface="Calibri" panose="020F0502020204030204" pitchFamily="34" charset="0"/>
              <a:cs typeface="Calibri" panose="020F0502020204030204" pitchFamily="34" charset="0"/>
            </a:rPr>
            <a:t>Kritéria formálních náležitostí </a:t>
          </a:r>
          <a:r>
            <a:rPr lang="cs-CZ" sz="1800" dirty="0">
              <a:latin typeface="Calibri" panose="020F0502020204030204" pitchFamily="34" charset="0"/>
              <a:cs typeface="Calibri" panose="020F0502020204030204" pitchFamily="34" charset="0"/>
            </a:rPr>
            <a:t>(opravitelná)</a:t>
          </a:r>
        </a:p>
      </dgm:t>
    </dgm:pt>
    <dgm:pt modelId="{A8435D1B-8112-4A52-AF45-FAF55DEA69C6}" type="parTrans" cxnId="{82FC0EA5-0D61-484E-B710-0C3453922741}">
      <dgm:prSet/>
      <dgm:spPr/>
      <dgm:t>
        <a:bodyPr/>
        <a:lstStyle/>
        <a:p>
          <a:endParaRPr lang="cs-CZ"/>
        </a:p>
      </dgm:t>
    </dgm:pt>
    <dgm:pt modelId="{479E89AA-2F59-4873-9CB0-C13475D50DCD}" type="sibTrans" cxnId="{82FC0EA5-0D61-484E-B710-0C3453922741}">
      <dgm:prSet/>
      <dgm:spPr/>
      <dgm:t>
        <a:bodyPr/>
        <a:lstStyle/>
        <a:p>
          <a:endParaRPr lang="cs-CZ"/>
        </a:p>
      </dgm:t>
    </dgm:pt>
    <dgm:pt modelId="{95B98311-FB3A-4A95-9803-9DE8C1E7BBF3}">
      <dgm:prSet phldrT="[Text]" custT="1"/>
      <dgm:spPr/>
      <dgm:t>
        <a:bodyPr/>
        <a:lstStyle/>
        <a:p>
          <a:r>
            <a:rPr lang="cs-CZ" sz="1600" dirty="0"/>
            <a:t>Úplnost a forma žádosti</a:t>
          </a:r>
        </a:p>
        <a:p>
          <a:r>
            <a:rPr lang="cs-CZ" sz="1600" dirty="0"/>
            <a:t>Podpis žádosti</a:t>
          </a:r>
        </a:p>
        <a:p>
          <a:r>
            <a:rPr lang="cs-CZ" sz="1600" dirty="0"/>
            <a:t>*v případě nesplnění kritérií možnost doplnění do 5 pracovních dní</a:t>
          </a:r>
        </a:p>
      </dgm:t>
    </dgm:pt>
    <dgm:pt modelId="{1AECEDD5-5DF5-47ED-B081-82B4693170F7}" type="parTrans" cxnId="{C511E4AB-E424-47EE-8380-BF666E34D3ED}">
      <dgm:prSet/>
      <dgm:spPr/>
      <dgm:t>
        <a:bodyPr/>
        <a:lstStyle/>
        <a:p>
          <a:endParaRPr lang="cs-CZ"/>
        </a:p>
      </dgm:t>
    </dgm:pt>
    <dgm:pt modelId="{0052E888-F3C1-4623-92C3-6F8E8268F752}" type="sibTrans" cxnId="{C511E4AB-E424-47EE-8380-BF666E34D3ED}">
      <dgm:prSet/>
      <dgm:spPr/>
      <dgm:t>
        <a:bodyPr/>
        <a:lstStyle/>
        <a:p>
          <a:endParaRPr lang="cs-CZ"/>
        </a:p>
      </dgm:t>
    </dgm:pt>
    <dgm:pt modelId="{FD985784-E718-448C-BBC8-2F1836F2ABED}" type="pres">
      <dgm:prSet presAssocID="{994E492A-FC2B-48F7-AB5A-417958658999}" presName="list" presStyleCnt="0">
        <dgm:presLayoutVars>
          <dgm:dir/>
          <dgm:animLvl val="lvl"/>
        </dgm:presLayoutVars>
      </dgm:prSet>
      <dgm:spPr/>
    </dgm:pt>
    <dgm:pt modelId="{DF6AEB63-BD24-4622-982B-727610C93C3C}" type="pres">
      <dgm:prSet presAssocID="{CB21E497-FDD0-4343-9B4E-62E8FB66710F}" presName="posSpace" presStyleCnt="0"/>
      <dgm:spPr/>
    </dgm:pt>
    <dgm:pt modelId="{8C550442-8619-4857-AFB7-72728958F9AB}" type="pres">
      <dgm:prSet presAssocID="{CB21E497-FDD0-4343-9B4E-62E8FB66710F}" presName="vertFlow" presStyleCnt="0"/>
      <dgm:spPr/>
    </dgm:pt>
    <dgm:pt modelId="{416DF4AA-D787-40FD-BE3F-8434B20A93A7}" type="pres">
      <dgm:prSet presAssocID="{CB21E497-FDD0-4343-9B4E-62E8FB66710F}" presName="topSpace" presStyleCnt="0"/>
      <dgm:spPr/>
    </dgm:pt>
    <dgm:pt modelId="{CB3089F7-11B9-4A84-B3E3-F210D41F9580}" type="pres">
      <dgm:prSet presAssocID="{CB21E497-FDD0-4343-9B4E-62E8FB66710F}" presName="firstComp" presStyleCnt="0"/>
      <dgm:spPr/>
    </dgm:pt>
    <dgm:pt modelId="{999E0251-9190-468D-BC86-BF0ADF786F99}" type="pres">
      <dgm:prSet presAssocID="{CB21E497-FDD0-4343-9B4E-62E8FB66710F}" presName="firstChild" presStyleLbl="bgAccFollowNode1" presStyleIdx="0" presStyleCnt="2" custScaleY="149332"/>
      <dgm:spPr/>
    </dgm:pt>
    <dgm:pt modelId="{6032F1FC-D06C-4CCB-A336-BA0A915FD828}" type="pres">
      <dgm:prSet presAssocID="{CB21E497-FDD0-4343-9B4E-62E8FB66710F}" presName="firstChildTx" presStyleLbl="bgAccFollowNode1" presStyleIdx="0" presStyleCnt="2">
        <dgm:presLayoutVars>
          <dgm:bulletEnabled val="1"/>
        </dgm:presLayoutVars>
      </dgm:prSet>
      <dgm:spPr/>
    </dgm:pt>
    <dgm:pt modelId="{28F0CAFF-0536-4442-9EEF-CB29ACD617D5}" type="pres">
      <dgm:prSet presAssocID="{CB21E497-FDD0-4343-9B4E-62E8FB66710F}" presName="negSpace" presStyleCnt="0"/>
      <dgm:spPr/>
    </dgm:pt>
    <dgm:pt modelId="{30559F04-977B-4CB8-A1B9-E91859D9BC07}" type="pres">
      <dgm:prSet presAssocID="{CB21E497-FDD0-4343-9B4E-62E8FB66710F}" presName="circle" presStyleLbl="node1" presStyleIdx="0" presStyleCnt="2" custLinFactNeighborX="-1922" custLinFactNeighborY="18723"/>
      <dgm:spPr/>
    </dgm:pt>
    <dgm:pt modelId="{1BB75234-A86D-40DD-8338-1C3A471CA14D}" type="pres">
      <dgm:prSet presAssocID="{3DA5F9DB-E350-4C7A-ABFF-694A9D22DCFE}" presName="transSpace" presStyleCnt="0"/>
      <dgm:spPr/>
    </dgm:pt>
    <dgm:pt modelId="{5258584A-F9D5-4D9D-8BA8-F04569655C0F}" type="pres">
      <dgm:prSet presAssocID="{E08E762F-1ED5-4481-B81C-FEED14AE6436}" presName="posSpace" presStyleCnt="0"/>
      <dgm:spPr/>
    </dgm:pt>
    <dgm:pt modelId="{C8A9984C-4793-4DE5-B893-1A3D09B4A6FE}" type="pres">
      <dgm:prSet presAssocID="{E08E762F-1ED5-4481-B81C-FEED14AE6436}" presName="vertFlow" presStyleCnt="0"/>
      <dgm:spPr/>
    </dgm:pt>
    <dgm:pt modelId="{06563D1F-9262-41BB-B62B-1E998ADCDED2}" type="pres">
      <dgm:prSet presAssocID="{E08E762F-1ED5-4481-B81C-FEED14AE6436}" presName="topSpace" presStyleCnt="0"/>
      <dgm:spPr/>
    </dgm:pt>
    <dgm:pt modelId="{EB0A55D7-2EDE-4849-8998-3690B85E404D}" type="pres">
      <dgm:prSet presAssocID="{E08E762F-1ED5-4481-B81C-FEED14AE6436}" presName="firstComp" presStyleCnt="0"/>
      <dgm:spPr/>
    </dgm:pt>
    <dgm:pt modelId="{AFE2B3B0-4911-4825-BDD3-365A72BD98E5}" type="pres">
      <dgm:prSet presAssocID="{E08E762F-1ED5-4481-B81C-FEED14AE6436}" presName="firstChild" presStyleLbl="bgAccFollowNode1" presStyleIdx="1" presStyleCnt="2" custScaleY="68822"/>
      <dgm:spPr/>
    </dgm:pt>
    <dgm:pt modelId="{56FCA27F-0D69-4278-A3C5-8AFF762EEFF0}" type="pres">
      <dgm:prSet presAssocID="{E08E762F-1ED5-4481-B81C-FEED14AE6436}" presName="firstChildTx" presStyleLbl="bgAccFollowNode1" presStyleIdx="1" presStyleCnt="2">
        <dgm:presLayoutVars>
          <dgm:bulletEnabled val="1"/>
        </dgm:presLayoutVars>
      </dgm:prSet>
      <dgm:spPr/>
    </dgm:pt>
    <dgm:pt modelId="{60B6BE9F-C718-4574-BA2A-FAE6744C0BC6}" type="pres">
      <dgm:prSet presAssocID="{E08E762F-1ED5-4481-B81C-FEED14AE6436}" presName="negSpace" presStyleCnt="0"/>
      <dgm:spPr/>
    </dgm:pt>
    <dgm:pt modelId="{4AB4648F-F190-4C97-BF8A-04A4A78A2ED9}" type="pres">
      <dgm:prSet presAssocID="{E08E762F-1ED5-4481-B81C-FEED14AE6436}" presName="circle" presStyleLbl="node1" presStyleIdx="1" presStyleCnt="2" custLinFactNeighborX="0" custLinFactNeighborY="21750"/>
      <dgm:spPr/>
    </dgm:pt>
  </dgm:ptLst>
  <dgm:cxnLst>
    <dgm:cxn modelId="{5C923A0D-0B9F-4242-ADCF-993AFF06E799}" type="presOf" srcId="{95B98311-FB3A-4A95-9803-9DE8C1E7BBF3}" destId="{56FCA27F-0D69-4278-A3C5-8AFF762EEFF0}" srcOrd="1" destOrd="0" presId="urn:microsoft.com/office/officeart/2005/8/layout/hList9"/>
    <dgm:cxn modelId="{BB3E261F-DF85-4272-8F87-DE864D0CE366}" type="presOf" srcId="{CB21E497-FDD0-4343-9B4E-62E8FB66710F}" destId="{30559F04-977B-4CB8-A1B9-E91859D9BC07}" srcOrd="0" destOrd="0" presId="urn:microsoft.com/office/officeart/2005/8/layout/hList9"/>
    <dgm:cxn modelId="{5547D443-35F6-4D5C-A660-D3AC17F1E14E}" type="presOf" srcId="{95B98311-FB3A-4A95-9803-9DE8C1E7BBF3}" destId="{AFE2B3B0-4911-4825-BDD3-365A72BD98E5}" srcOrd="0" destOrd="0" presId="urn:microsoft.com/office/officeart/2005/8/layout/hList9"/>
    <dgm:cxn modelId="{A5FF5946-E149-4036-AF66-8143F2BD4CB7}" srcId="{994E492A-FC2B-48F7-AB5A-417958658999}" destId="{CB21E497-FDD0-4343-9B4E-62E8FB66710F}" srcOrd="0" destOrd="0" parTransId="{F5554991-A4A5-4D24-96FE-34AD46469509}" sibTransId="{3DA5F9DB-E350-4C7A-ABFF-694A9D22DCFE}"/>
    <dgm:cxn modelId="{153EF36D-1332-40B1-9D7B-93E1CF2C21B8}" type="presOf" srcId="{69D873B7-3644-4B19-BC86-B2679264818D}" destId="{6032F1FC-D06C-4CCB-A336-BA0A915FD828}" srcOrd="1" destOrd="0" presId="urn:microsoft.com/office/officeart/2005/8/layout/hList9"/>
    <dgm:cxn modelId="{578E3475-2952-425A-8862-F98904CA16C3}" type="presOf" srcId="{69D873B7-3644-4B19-BC86-B2679264818D}" destId="{999E0251-9190-468D-BC86-BF0ADF786F99}" srcOrd="0" destOrd="0" presId="urn:microsoft.com/office/officeart/2005/8/layout/hList9"/>
    <dgm:cxn modelId="{7403ED58-4C06-426C-8B5B-0D4C5C858E93}" type="presOf" srcId="{E08E762F-1ED5-4481-B81C-FEED14AE6436}" destId="{4AB4648F-F190-4C97-BF8A-04A4A78A2ED9}" srcOrd="0" destOrd="0" presId="urn:microsoft.com/office/officeart/2005/8/layout/hList9"/>
    <dgm:cxn modelId="{82FC0EA5-0D61-484E-B710-0C3453922741}" srcId="{994E492A-FC2B-48F7-AB5A-417958658999}" destId="{E08E762F-1ED5-4481-B81C-FEED14AE6436}" srcOrd="1" destOrd="0" parTransId="{A8435D1B-8112-4A52-AF45-FAF55DEA69C6}" sibTransId="{479E89AA-2F59-4873-9CB0-C13475D50DCD}"/>
    <dgm:cxn modelId="{C511E4AB-E424-47EE-8380-BF666E34D3ED}" srcId="{E08E762F-1ED5-4481-B81C-FEED14AE6436}" destId="{95B98311-FB3A-4A95-9803-9DE8C1E7BBF3}" srcOrd="0" destOrd="0" parTransId="{1AECEDD5-5DF5-47ED-B081-82B4693170F7}" sibTransId="{0052E888-F3C1-4623-92C3-6F8E8268F752}"/>
    <dgm:cxn modelId="{78E910CB-B270-4860-972D-06A71F35196E}" type="presOf" srcId="{994E492A-FC2B-48F7-AB5A-417958658999}" destId="{FD985784-E718-448C-BBC8-2F1836F2ABED}" srcOrd="0" destOrd="0" presId="urn:microsoft.com/office/officeart/2005/8/layout/hList9"/>
    <dgm:cxn modelId="{D811D7FF-67B3-4735-B0AA-B1FDBB8282D5}" srcId="{CB21E497-FDD0-4343-9B4E-62E8FB66710F}" destId="{69D873B7-3644-4B19-BC86-B2679264818D}" srcOrd="0" destOrd="0" parTransId="{5B1F51E0-01CA-484B-B338-DD0D37B22951}" sibTransId="{5E84DFFB-F2C3-471A-8D23-5BA071577A44}"/>
    <dgm:cxn modelId="{EB0092E1-E3A8-4D56-B794-C5576E777FB9}" type="presParOf" srcId="{FD985784-E718-448C-BBC8-2F1836F2ABED}" destId="{DF6AEB63-BD24-4622-982B-727610C93C3C}" srcOrd="0" destOrd="0" presId="urn:microsoft.com/office/officeart/2005/8/layout/hList9"/>
    <dgm:cxn modelId="{2EF18409-14BA-457F-B0C7-23C636FBD16A}" type="presParOf" srcId="{FD985784-E718-448C-BBC8-2F1836F2ABED}" destId="{8C550442-8619-4857-AFB7-72728958F9AB}" srcOrd="1" destOrd="0" presId="urn:microsoft.com/office/officeart/2005/8/layout/hList9"/>
    <dgm:cxn modelId="{93CC9E6E-89AA-4827-896B-D480C297902E}" type="presParOf" srcId="{8C550442-8619-4857-AFB7-72728958F9AB}" destId="{416DF4AA-D787-40FD-BE3F-8434B20A93A7}" srcOrd="0" destOrd="0" presId="urn:microsoft.com/office/officeart/2005/8/layout/hList9"/>
    <dgm:cxn modelId="{7117AA43-1E29-41D1-BAAF-CD24BCD0A5C6}" type="presParOf" srcId="{8C550442-8619-4857-AFB7-72728958F9AB}" destId="{CB3089F7-11B9-4A84-B3E3-F210D41F9580}" srcOrd="1" destOrd="0" presId="urn:microsoft.com/office/officeart/2005/8/layout/hList9"/>
    <dgm:cxn modelId="{D55A4E70-A40B-4F2E-A247-83204F76B16C}" type="presParOf" srcId="{CB3089F7-11B9-4A84-B3E3-F210D41F9580}" destId="{999E0251-9190-468D-BC86-BF0ADF786F99}" srcOrd="0" destOrd="0" presId="urn:microsoft.com/office/officeart/2005/8/layout/hList9"/>
    <dgm:cxn modelId="{98B171BE-43D3-4CF2-9671-B54BD308591D}" type="presParOf" srcId="{CB3089F7-11B9-4A84-B3E3-F210D41F9580}" destId="{6032F1FC-D06C-4CCB-A336-BA0A915FD828}" srcOrd="1" destOrd="0" presId="urn:microsoft.com/office/officeart/2005/8/layout/hList9"/>
    <dgm:cxn modelId="{7219B068-74EC-4483-863C-DD84D76F165E}" type="presParOf" srcId="{FD985784-E718-448C-BBC8-2F1836F2ABED}" destId="{28F0CAFF-0536-4442-9EEF-CB29ACD617D5}" srcOrd="2" destOrd="0" presId="urn:microsoft.com/office/officeart/2005/8/layout/hList9"/>
    <dgm:cxn modelId="{DA4A7B87-8984-456F-A671-9C51996A4245}" type="presParOf" srcId="{FD985784-E718-448C-BBC8-2F1836F2ABED}" destId="{30559F04-977B-4CB8-A1B9-E91859D9BC07}" srcOrd="3" destOrd="0" presId="urn:microsoft.com/office/officeart/2005/8/layout/hList9"/>
    <dgm:cxn modelId="{D4B24B9F-11A8-49C8-BCA7-FD2D5B42B915}" type="presParOf" srcId="{FD985784-E718-448C-BBC8-2F1836F2ABED}" destId="{1BB75234-A86D-40DD-8338-1C3A471CA14D}" srcOrd="4" destOrd="0" presId="urn:microsoft.com/office/officeart/2005/8/layout/hList9"/>
    <dgm:cxn modelId="{986C2E10-2AA2-45DB-9B23-1ABECCA77D7D}" type="presParOf" srcId="{FD985784-E718-448C-BBC8-2F1836F2ABED}" destId="{5258584A-F9D5-4D9D-8BA8-F04569655C0F}" srcOrd="5" destOrd="0" presId="urn:microsoft.com/office/officeart/2005/8/layout/hList9"/>
    <dgm:cxn modelId="{3D7FAB70-A441-48A0-8DEC-AA7860C65385}" type="presParOf" srcId="{FD985784-E718-448C-BBC8-2F1836F2ABED}" destId="{C8A9984C-4793-4DE5-B893-1A3D09B4A6FE}" srcOrd="6" destOrd="0" presId="urn:microsoft.com/office/officeart/2005/8/layout/hList9"/>
    <dgm:cxn modelId="{A2ED38F6-F34B-4B8E-A31A-F6EDCEFF2BE4}" type="presParOf" srcId="{C8A9984C-4793-4DE5-B893-1A3D09B4A6FE}" destId="{06563D1F-9262-41BB-B62B-1E998ADCDED2}" srcOrd="0" destOrd="0" presId="urn:microsoft.com/office/officeart/2005/8/layout/hList9"/>
    <dgm:cxn modelId="{7776ABB0-B7BD-4C3A-AA2B-77AC75BBAA04}" type="presParOf" srcId="{C8A9984C-4793-4DE5-B893-1A3D09B4A6FE}" destId="{EB0A55D7-2EDE-4849-8998-3690B85E404D}" srcOrd="1" destOrd="0" presId="urn:microsoft.com/office/officeart/2005/8/layout/hList9"/>
    <dgm:cxn modelId="{EAD774B3-C95D-4759-A0BE-4E6941B0D7FC}" type="presParOf" srcId="{EB0A55D7-2EDE-4849-8998-3690B85E404D}" destId="{AFE2B3B0-4911-4825-BDD3-365A72BD98E5}" srcOrd="0" destOrd="0" presId="urn:microsoft.com/office/officeart/2005/8/layout/hList9"/>
    <dgm:cxn modelId="{2C32F3A3-8F05-409C-AFFB-271F718CADB9}" type="presParOf" srcId="{EB0A55D7-2EDE-4849-8998-3690B85E404D}" destId="{56FCA27F-0D69-4278-A3C5-8AFF762EEFF0}" srcOrd="1" destOrd="0" presId="urn:microsoft.com/office/officeart/2005/8/layout/hList9"/>
    <dgm:cxn modelId="{2F58BE4C-3771-41BF-9431-5DD458D0450D}" type="presParOf" srcId="{FD985784-E718-448C-BBC8-2F1836F2ABED}" destId="{60B6BE9F-C718-4574-BA2A-FAE6744C0BC6}" srcOrd="7" destOrd="0" presId="urn:microsoft.com/office/officeart/2005/8/layout/hList9"/>
    <dgm:cxn modelId="{34D57E09-B0D5-445B-AD70-DE77D91C5C8C}" type="presParOf" srcId="{FD985784-E718-448C-BBC8-2F1836F2ABED}" destId="{4AB4648F-F190-4C97-BF8A-04A4A78A2ED9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764339-D0E1-4BFF-B20F-5BEF82DA5EA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F5B05D0-5991-47D0-AD2C-8183BA7D39EB}">
      <dgm:prSet phldrT="[Text]" custT="1"/>
      <dgm:spPr/>
      <dgm:t>
        <a:bodyPr/>
        <a:lstStyle/>
        <a:p>
          <a:r>
            <a:rPr lang="cs-CZ" sz="2400" b="1" dirty="0">
              <a:latin typeface="Calibri" panose="020F0502020204030204" pitchFamily="34" charset="0"/>
              <a:cs typeface="Calibri" panose="020F0502020204030204" pitchFamily="34" charset="0"/>
            </a:rPr>
            <a:t>Potřebnost pro území (35 bodů)</a:t>
          </a:r>
        </a:p>
      </dgm:t>
    </dgm:pt>
    <dgm:pt modelId="{D27605BF-9DF6-4678-A746-D09C977A6B00}" type="parTrans" cxnId="{5DB74380-329D-44DA-8BC3-F71E5ADF10CD}">
      <dgm:prSet/>
      <dgm:spPr/>
      <dgm:t>
        <a:bodyPr/>
        <a:lstStyle/>
        <a:p>
          <a:endParaRPr lang="cs-CZ"/>
        </a:p>
      </dgm:t>
    </dgm:pt>
    <dgm:pt modelId="{B2907E3E-6F0A-486C-81F1-778DE06C60E0}" type="sibTrans" cxnId="{5DB74380-329D-44DA-8BC3-F71E5ADF10CD}">
      <dgm:prSet/>
      <dgm:spPr/>
      <dgm:t>
        <a:bodyPr/>
        <a:lstStyle/>
        <a:p>
          <a:endParaRPr lang="cs-CZ"/>
        </a:p>
      </dgm:t>
    </dgm:pt>
    <dgm:pt modelId="{B754ADBC-0AAF-4150-AF18-768943632AB0}">
      <dgm:prSet phldrT="[Text]" custT="1"/>
      <dgm:spPr/>
      <dgm:t>
        <a:bodyPr/>
        <a:lstStyle/>
        <a:p>
          <a:r>
            <a:rPr lang="cs-CZ" sz="1800" dirty="0">
              <a:latin typeface="Calibri" panose="020F0502020204030204" pitchFamily="34" charset="0"/>
              <a:cs typeface="Calibri" panose="020F0502020204030204" pitchFamily="34" charset="0"/>
            </a:rPr>
            <a:t>Vymezení problému a cílové skupiny (35 bodů)</a:t>
          </a:r>
        </a:p>
      </dgm:t>
    </dgm:pt>
    <dgm:pt modelId="{3BF8067E-E6AB-4167-B384-E7E4D392712B}" type="parTrans" cxnId="{073B5ECF-A5C3-4B2E-B010-BF7F23C3331E}">
      <dgm:prSet/>
      <dgm:spPr/>
      <dgm:t>
        <a:bodyPr/>
        <a:lstStyle/>
        <a:p>
          <a:endParaRPr lang="cs-CZ"/>
        </a:p>
      </dgm:t>
    </dgm:pt>
    <dgm:pt modelId="{3DE810EA-3E46-4D2C-BFC3-AB63E04FE06F}" type="sibTrans" cxnId="{073B5ECF-A5C3-4B2E-B010-BF7F23C3331E}">
      <dgm:prSet/>
      <dgm:spPr/>
      <dgm:t>
        <a:bodyPr/>
        <a:lstStyle/>
        <a:p>
          <a:endParaRPr lang="cs-CZ"/>
        </a:p>
      </dgm:t>
    </dgm:pt>
    <dgm:pt modelId="{920C3A19-D201-4A51-BDEC-E5982CBE56A3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cs-CZ" sz="2400" b="1" dirty="0">
              <a:latin typeface="Calibri" panose="020F0502020204030204" pitchFamily="34" charset="0"/>
              <a:cs typeface="Calibri" panose="020F0502020204030204" pitchFamily="34" charset="0"/>
            </a:rPr>
            <a:t>Účelnost </a:t>
          </a:r>
        </a:p>
        <a:p>
          <a:pPr>
            <a:spcAft>
              <a:spcPct val="35000"/>
            </a:spcAft>
          </a:pPr>
          <a:r>
            <a:rPr lang="cs-CZ" sz="2400" b="1" dirty="0">
              <a:latin typeface="Calibri" panose="020F0502020204030204" pitchFamily="34" charset="0"/>
              <a:cs typeface="Calibri" panose="020F0502020204030204" pitchFamily="34" charset="0"/>
            </a:rPr>
            <a:t>(30 bodů)</a:t>
          </a:r>
        </a:p>
      </dgm:t>
    </dgm:pt>
    <dgm:pt modelId="{5CFE4934-85DE-482F-84EE-EA5C69736735}" type="parTrans" cxnId="{D620805E-E8C7-4E44-8B88-503DADA7F7B8}">
      <dgm:prSet/>
      <dgm:spPr/>
      <dgm:t>
        <a:bodyPr/>
        <a:lstStyle/>
        <a:p>
          <a:endParaRPr lang="cs-CZ"/>
        </a:p>
      </dgm:t>
    </dgm:pt>
    <dgm:pt modelId="{521A0BC0-5593-4B63-BE0F-49BEC44760C8}" type="sibTrans" cxnId="{D620805E-E8C7-4E44-8B88-503DADA7F7B8}">
      <dgm:prSet/>
      <dgm:spPr/>
      <dgm:t>
        <a:bodyPr/>
        <a:lstStyle/>
        <a:p>
          <a:endParaRPr lang="cs-CZ"/>
        </a:p>
      </dgm:t>
    </dgm:pt>
    <dgm:pt modelId="{D1EF6694-5E2D-427E-B6D0-146FB8856ADB}">
      <dgm:prSet phldrT="[Text]" custT="1"/>
      <dgm:spPr/>
      <dgm:t>
        <a:bodyPr/>
        <a:lstStyle/>
        <a:p>
          <a:r>
            <a:rPr lang="cs-CZ" sz="1800" b="0" dirty="0">
              <a:latin typeface="Calibri" panose="020F0502020204030204" pitchFamily="34" charset="0"/>
              <a:cs typeface="Calibri" panose="020F0502020204030204" pitchFamily="34" charset="0"/>
            </a:rPr>
            <a:t>Cíle a konzistentnost projektu (25 bodů)</a:t>
          </a:r>
        </a:p>
      </dgm:t>
    </dgm:pt>
    <dgm:pt modelId="{0BD386A7-3D39-4527-A5F6-4E6EEEF0A5DB}" type="parTrans" cxnId="{9DAA691B-A9F1-4482-9885-2429F3328B52}">
      <dgm:prSet/>
      <dgm:spPr/>
      <dgm:t>
        <a:bodyPr/>
        <a:lstStyle/>
        <a:p>
          <a:endParaRPr lang="cs-CZ"/>
        </a:p>
      </dgm:t>
    </dgm:pt>
    <dgm:pt modelId="{93BAF4E9-F95B-4BE5-9205-8D976D22EDD1}" type="sibTrans" cxnId="{9DAA691B-A9F1-4482-9885-2429F3328B52}">
      <dgm:prSet/>
      <dgm:spPr/>
      <dgm:t>
        <a:bodyPr/>
        <a:lstStyle/>
        <a:p>
          <a:endParaRPr lang="cs-CZ"/>
        </a:p>
      </dgm:t>
    </dgm:pt>
    <dgm:pt modelId="{6E83DE5C-765C-4BCD-849C-AF9B2D3E1A28}">
      <dgm:prSet phldrT="[Text]" custT="1"/>
      <dgm:spPr/>
      <dgm:t>
        <a:bodyPr/>
        <a:lstStyle/>
        <a:p>
          <a:r>
            <a:rPr lang="cs-CZ" sz="1800" dirty="0">
              <a:latin typeface="Calibri" panose="020F0502020204030204" pitchFamily="34" charset="0"/>
              <a:cs typeface="Calibri" panose="020F0502020204030204" pitchFamily="34" charset="0"/>
            </a:rPr>
            <a:t>Způsob ověření dosažení cíle projektu (5 bodů)</a:t>
          </a:r>
        </a:p>
      </dgm:t>
    </dgm:pt>
    <dgm:pt modelId="{6C2DD0F3-22B3-42C7-8863-8882D2161E1F}" type="parTrans" cxnId="{5753DB5D-F57E-4302-8C70-D20D53CE64E5}">
      <dgm:prSet/>
      <dgm:spPr/>
      <dgm:t>
        <a:bodyPr/>
        <a:lstStyle/>
        <a:p>
          <a:endParaRPr lang="cs-CZ"/>
        </a:p>
      </dgm:t>
    </dgm:pt>
    <dgm:pt modelId="{3B578F9B-8DDB-4D20-834F-EC1104430494}" type="sibTrans" cxnId="{5753DB5D-F57E-4302-8C70-D20D53CE64E5}">
      <dgm:prSet/>
      <dgm:spPr/>
      <dgm:t>
        <a:bodyPr/>
        <a:lstStyle/>
        <a:p>
          <a:endParaRPr lang="cs-CZ"/>
        </a:p>
      </dgm:t>
    </dgm:pt>
    <dgm:pt modelId="{AFA0D32A-1158-4577-9CDF-B7D4845F374C}">
      <dgm:prSet phldrT="[Text]" custT="1"/>
      <dgm:spPr/>
      <dgm:t>
        <a:bodyPr/>
        <a:lstStyle/>
        <a:p>
          <a:r>
            <a:rPr lang="cs-CZ" sz="2400" b="1" dirty="0">
              <a:latin typeface="Calibri" panose="020F0502020204030204" pitchFamily="34" charset="0"/>
              <a:cs typeface="Calibri" panose="020F0502020204030204" pitchFamily="34" charset="0"/>
            </a:rPr>
            <a:t>Efektivnost a hospodárnost (20 bodů)</a:t>
          </a:r>
        </a:p>
      </dgm:t>
    </dgm:pt>
    <dgm:pt modelId="{AAE79E51-ADEA-40B0-BE82-F3E35BC3096D}" type="parTrans" cxnId="{9E71BFE0-F243-4E14-9EFA-06A9E37893C4}">
      <dgm:prSet/>
      <dgm:spPr/>
      <dgm:t>
        <a:bodyPr/>
        <a:lstStyle/>
        <a:p>
          <a:endParaRPr lang="cs-CZ"/>
        </a:p>
      </dgm:t>
    </dgm:pt>
    <dgm:pt modelId="{9B1A0BAE-82DA-4DB6-B02F-0B127C918896}" type="sibTrans" cxnId="{9E71BFE0-F243-4E14-9EFA-06A9E37893C4}">
      <dgm:prSet/>
      <dgm:spPr/>
      <dgm:t>
        <a:bodyPr/>
        <a:lstStyle/>
        <a:p>
          <a:endParaRPr lang="cs-CZ"/>
        </a:p>
      </dgm:t>
    </dgm:pt>
    <dgm:pt modelId="{6C4F0536-0603-4671-A015-0C8D2D10FF9F}">
      <dgm:prSet phldrT="[Text]" custT="1"/>
      <dgm:spPr/>
      <dgm:t>
        <a:bodyPr/>
        <a:lstStyle/>
        <a:p>
          <a:r>
            <a:rPr lang="cs-CZ" sz="1800" dirty="0">
              <a:latin typeface="Calibri" panose="020F0502020204030204" pitchFamily="34" charset="0"/>
              <a:cs typeface="Calibri" panose="020F0502020204030204" pitchFamily="34" charset="0"/>
            </a:rPr>
            <a:t>Efektivita projektu, rozpočet (15 bodů)</a:t>
          </a:r>
        </a:p>
      </dgm:t>
    </dgm:pt>
    <dgm:pt modelId="{FC8C1ECA-49D5-40BE-8AAA-ED44A47FC255}" type="parTrans" cxnId="{51F5AC6C-1436-45AD-ABB6-3C7D1B0C3FC5}">
      <dgm:prSet/>
      <dgm:spPr/>
      <dgm:t>
        <a:bodyPr/>
        <a:lstStyle/>
        <a:p>
          <a:endParaRPr lang="cs-CZ"/>
        </a:p>
      </dgm:t>
    </dgm:pt>
    <dgm:pt modelId="{A71CD592-A53C-478C-B351-3B8C48CF4941}" type="sibTrans" cxnId="{51F5AC6C-1436-45AD-ABB6-3C7D1B0C3FC5}">
      <dgm:prSet/>
      <dgm:spPr/>
      <dgm:t>
        <a:bodyPr/>
        <a:lstStyle/>
        <a:p>
          <a:endParaRPr lang="cs-CZ"/>
        </a:p>
      </dgm:t>
    </dgm:pt>
    <dgm:pt modelId="{1FDFE45C-FD5F-491A-840E-010EC8190027}">
      <dgm:prSet phldrT="[Text]" custT="1"/>
      <dgm:spPr/>
      <dgm:t>
        <a:bodyPr/>
        <a:lstStyle/>
        <a:p>
          <a:r>
            <a:rPr lang="cs-CZ" sz="1800" dirty="0">
              <a:latin typeface="Calibri" panose="020F0502020204030204" pitchFamily="34" charset="0"/>
              <a:cs typeface="Calibri" panose="020F0502020204030204" pitchFamily="34" charset="0"/>
            </a:rPr>
            <a:t>Adekvátnost indikátorů (5 bodů)</a:t>
          </a:r>
        </a:p>
      </dgm:t>
    </dgm:pt>
    <dgm:pt modelId="{DAA836F1-F1AF-4DB4-AFAC-2A846DF31FCC}" type="parTrans" cxnId="{E5E487EF-FD56-42E8-8F4F-F1A0BB14FCFF}">
      <dgm:prSet/>
      <dgm:spPr/>
      <dgm:t>
        <a:bodyPr/>
        <a:lstStyle/>
        <a:p>
          <a:endParaRPr lang="cs-CZ"/>
        </a:p>
      </dgm:t>
    </dgm:pt>
    <dgm:pt modelId="{26348723-73BA-48E6-A25C-CEE574003234}" type="sibTrans" cxnId="{E5E487EF-FD56-42E8-8F4F-F1A0BB14FCFF}">
      <dgm:prSet/>
      <dgm:spPr/>
      <dgm:t>
        <a:bodyPr/>
        <a:lstStyle/>
        <a:p>
          <a:endParaRPr lang="cs-CZ"/>
        </a:p>
      </dgm:t>
    </dgm:pt>
    <dgm:pt modelId="{8C9744B6-880E-4AAA-B532-4D4ACC73DA05}">
      <dgm:prSet custT="1"/>
      <dgm:spPr/>
      <dgm:t>
        <a:bodyPr/>
        <a:lstStyle/>
        <a:p>
          <a:r>
            <a:rPr lang="cs-CZ" sz="2400" b="1" dirty="0">
              <a:latin typeface="Calibri" panose="020F0502020204030204" pitchFamily="34" charset="0"/>
              <a:cs typeface="Calibri" panose="020F0502020204030204" pitchFamily="34" charset="0"/>
            </a:rPr>
            <a:t>Proveditelnost (15 bodů)</a:t>
          </a:r>
        </a:p>
      </dgm:t>
    </dgm:pt>
    <dgm:pt modelId="{36355C74-A647-4389-97B5-367BF51F6B38}" type="parTrans" cxnId="{4600C8C7-56B1-4417-B537-45D38C1B5B25}">
      <dgm:prSet/>
      <dgm:spPr/>
      <dgm:t>
        <a:bodyPr/>
        <a:lstStyle/>
        <a:p>
          <a:endParaRPr lang="cs-CZ"/>
        </a:p>
      </dgm:t>
    </dgm:pt>
    <dgm:pt modelId="{87ED40CF-0E35-4E5E-96B4-4FEA8BB9BD08}" type="sibTrans" cxnId="{4600C8C7-56B1-4417-B537-45D38C1B5B25}">
      <dgm:prSet/>
      <dgm:spPr/>
      <dgm:t>
        <a:bodyPr/>
        <a:lstStyle/>
        <a:p>
          <a:endParaRPr lang="cs-CZ"/>
        </a:p>
      </dgm:t>
    </dgm:pt>
    <dgm:pt modelId="{127E5785-D306-4F17-BBA2-7BACD02FC752}">
      <dgm:prSet phldrT="[Text]" custT="1"/>
      <dgm:spPr/>
      <dgm:t>
        <a:bodyPr/>
        <a:lstStyle/>
        <a:p>
          <a:r>
            <a:rPr lang="cs-CZ" sz="1400" dirty="0">
              <a:latin typeface="Calibri" panose="020F0502020204030204" pitchFamily="34" charset="0"/>
              <a:cs typeface="Calibri" panose="020F0502020204030204" pitchFamily="34" charset="0"/>
            </a:rPr>
            <a:t>Zaměřuje se projekt na problém, který je potřebné řešit s ohledem strategii MAS a je cílová skupina adekvátní?</a:t>
          </a:r>
        </a:p>
      </dgm:t>
    </dgm:pt>
    <dgm:pt modelId="{D6BB2737-CAD1-4EF6-A423-90D9095F9E0B}" type="parTrans" cxnId="{916EE1A4-CBB8-4EE2-95F8-53C97BB9CC12}">
      <dgm:prSet/>
      <dgm:spPr/>
      <dgm:t>
        <a:bodyPr/>
        <a:lstStyle/>
        <a:p>
          <a:endParaRPr lang="cs-CZ"/>
        </a:p>
      </dgm:t>
    </dgm:pt>
    <dgm:pt modelId="{66454C41-AE16-41CA-8135-A6A6F783DD49}" type="sibTrans" cxnId="{916EE1A4-CBB8-4EE2-95F8-53C97BB9CC12}">
      <dgm:prSet/>
      <dgm:spPr/>
      <dgm:t>
        <a:bodyPr/>
        <a:lstStyle/>
        <a:p>
          <a:endParaRPr lang="cs-CZ"/>
        </a:p>
      </dgm:t>
    </dgm:pt>
    <dgm:pt modelId="{05287E1A-7024-481E-91AE-5EACADC41889}">
      <dgm:prSet phldrT="[Text]" custT="1"/>
      <dgm:spPr/>
      <dgm:t>
        <a:bodyPr/>
        <a:lstStyle/>
        <a:p>
          <a:r>
            <a:rPr lang="cs-CZ" sz="1400" dirty="0"/>
            <a:t>Je cíl projektu nastaven správně a povedou klíčové aktivity k jeho splnění?</a:t>
          </a:r>
        </a:p>
      </dgm:t>
    </dgm:pt>
    <dgm:pt modelId="{0F78202D-4108-4E7F-BA81-8E4B26249E76}" type="parTrans" cxnId="{DD340265-9130-4C4B-9787-22CFA7A8DE0D}">
      <dgm:prSet/>
      <dgm:spPr/>
      <dgm:t>
        <a:bodyPr/>
        <a:lstStyle/>
        <a:p>
          <a:endParaRPr lang="cs-CZ"/>
        </a:p>
      </dgm:t>
    </dgm:pt>
    <dgm:pt modelId="{668807F9-E5A7-41B3-9B21-1EF088753692}" type="sibTrans" cxnId="{DD340265-9130-4C4B-9787-22CFA7A8DE0D}">
      <dgm:prSet/>
      <dgm:spPr/>
      <dgm:t>
        <a:bodyPr/>
        <a:lstStyle/>
        <a:p>
          <a:endParaRPr lang="cs-CZ"/>
        </a:p>
      </dgm:t>
    </dgm:pt>
    <dgm:pt modelId="{02BB3D84-BB3F-4036-B3FD-C9EB5CDB34E6}">
      <dgm:prSet phldrT="[Text]" custT="1"/>
      <dgm:spPr/>
      <dgm:t>
        <a:bodyPr/>
        <a:lstStyle/>
        <a:p>
          <a:r>
            <a:rPr lang="cs-CZ" sz="1400" dirty="0">
              <a:latin typeface="Calibri" panose="020F0502020204030204" pitchFamily="34" charset="0"/>
              <a:cs typeface="Calibri" panose="020F0502020204030204" pitchFamily="34" charset="0"/>
            </a:rPr>
            <a:t>Jak vhodný způsob pro ověření dosažení cíle je nastaven?</a:t>
          </a:r>
        </a:p>
      </dgm:t>
    </dgm:pt>
    <dgm:pt modelId="{305BEF07-7A2D-4DE0-A774-D651449BA393}" type="parTrans" cxnId="{F6AC54B0-4942-4146-A0DC-43B6DBF92F88}">
      <dgm:prSet/>
      <dgm:spPr/>
      <dgm:t>
        <a:bodyPr/>
        <a:lstStyle/>
        <a:p>
          <a:endParaRPr lang="cs-CZ"/>
        </a:p>
      </dgm:t>
    </dgm:pt>
    <dgm:pt modelId="{86EAD565-A36D-44E3-9C93-E677F5067C7C}" type="sibTrans" cxnId="{F6AC54B0-4942-4146-A0DC-43B6DBF92F88}">
      <dgm:prSet/>
      <dgm:spPr/>
      <dgm:t>
        <a:bodyPr/>
        <a:lstStyle/>
        <a:p>
          <a:endParaRPr lang="cs-CZ"/>
        </a:p>
      </dgm:t>
    </dgm:pt>
    <dgm:pt modelId="{CB575DF2-7F29-4511-8C15-02AF50CC1B13}">
      <dgm:prSet phldrT="[Text]" custT="1"/>
      <dgm:spPr/>
      <dgm:t>
        <a:bodyPr/>
        <a:lstStyle/>
        <a:p>
          <a:r>
            <a:rPr lang="cs-CZ" sz="1400" dirty="0">
              <a:latin typeface="Calibri" panose="020F0502020204030204" pitchFamily="34" charset="0"/>
              <a:cs typeface="Calibri" panose="020F0502020204030204" pitchFamily="34" charset="0"/>
            </a:rPr>
            <a:t>Je navrženo efektivní a hospodárné využití zdrojů?</a:t>
          </a:r>
        </a:p>
      </dgm:t>
    </dgm:pt>
    <dgm:pt modelId="{6C3A264F-1E95-4C10-B8F4-659E12DFD421}" type="parTrans" cxnId="{9376960B-1581-40F9-BC1B-EB6B5D3FECC3}">
      <dgm:prSet/>
      <dgm:spPr/>
      <dgm:t>
        <a:bodyPr/>
        <a:lstStyle/>
        <a:p>
          <a:endParaRPr lang="cs-CZ"/>
        </a:p>
      </dgm:t>
    </dgm:pt>
    <dgm:pt modelId="{E26EC2D6-5E40-4229-912F-A3ED4BCA16E6}" type="sibTrans" cxnId="{9376960B-1581-40F9-BC1B-EB6B5D3FECC3}">
      <dgm:prSet/>
      <dgm:spPr/>
      <dgm:t>
        <a:bodyPr/>
        <a:lstStyle/>
        <a:p>
          <a:endParaRPr lang="cs-CZ"/>
        </a:p>
      </dgm:t>
    </dgm:pt>
    <dgm:pt modelId="{1EBE126F-E913-4287-BE98-7385AE174D18}">
      <dgm:prSet phldrT="[Text]" custT="1"/>
      <dgm:spPr/>
      <dgm:t>
        <a:bodyPr/>
        <a:lstStyle/>
        <a:p>
          <a:r>
            <a:rPr lang="cs-CZ" sz="1400" dirty="0">
              <a:latin typeface="Calibri" panose="020F0502020204030204" pitchFamily="34" charset="0"/>
              <a:cs typeface="Calibri" panose="020F0502020204030204" pitchFamily="34" charset="0"/>
            </a:rPr>
            <a:t>Jak jsou nastaveny cílové hodnoty indikátorů?</a:t>
          </a:r>
        </a:p>
      </dgm:t>
    </dgm:pt>
    <dgm:pt modelId="{F16C1BD4-0400-4163-9E53-EC3C201CC272}" type="parTrans" cxnId="{7F447ADB-6182-4AD9-A3E1-EFDF4D711B08}">
      <dgm:prSet/>
      <dgm:spPr/>
      <dgm:t>
        <a:bodyPr/>
        <a:lstStyle/>
        <a:p>
          <a:endParaRPr lang="cs-CZ"/>
        </a:p>
      </dgm:t>
    </dgm:pt>
    <dgm:pt modelId="{4D0A1167-7EBF-465F-8729-56EDFCA61B4F}" type="sibTrans" cxnId="{7F447ADB-6182-4AD9-A3E1-EFDF4D711B08}">
      <dgm:prSet/>
      <dgm:spPr/>
      <dgm:t>
        <a:bodyPr/>
        <a:lstStyle/>
        <a:p>
          <a:endParaRPr lang="cs-CZ"/>
        </a:p>
      </dgm:t>
    </dgm:pt>
    <dgm:pt modelId="{7B225E9E-43A5-470E-870B-00C6284A6D2E}">
      <dgm:prSet custT="1"/>
      <dgm:spPr/>
      <dgm:t>
        <a:bodyPr/>
        <a:lstStyle/>
        <a:p>
          <a:r>
            <a:rPr lang="cs-CZ" sz="1800" dirty="0">
              <a:latin typeface="Calibri" panose="020F0502020204030204" pitchFamily="34" charset="0"/>
              <a:cs typeface="Calibri" panose="020F0502020204030204" pitchFamily="34" charset="0"/>
            </a:rPr>
            <a:t>Způsob realizace aktivit a jejich návaznost (10 bodů)</a:t>
          </a:r>
        </a:p>
      </dgm:t>
    </dgm:pt>
    <dgm:pt modelId="{DEA6D02A-5924-4D94-8617-1388D9A675FF}" type="parTrans" cxnId="{03761252-C3B1-4FEC-BC50-AA62C6B82020}">
      <dgm:prSet/>
      <dgm:spPr/>
      <dgm:t>
        <a:bodyPr/>
        <a:lstStyle/>
        <a:p>
          <a:endParaRPr lang="cs-CZ"/>
        </a:p>
      </dgm:t>
    </dgm:pt>
    <dgm:pt modelId="{7F7BEAC4-645E-4749-A5D6-42DA7676FA24}" type="sibTrans" cxnId="{03761252-C3B1-4FEC-BC50-AA62C6B82020}">
      <dgm:prSet/>
      <dgm:spPr/>
      <dgm:t>
        <a:bodyPr/>
        <a:lstStyle/>
        <a:p>
          <a:endParaRPr lang="cs-CZ"/>
        </a:p>
      </dgm:t>
    </dgm:pt>
    <dgm:pt modelId="{2E25B2E5-2BF0-4E6D-BCB9-618696774673}">
      <dgm:prSet custT="1"/>
      <dgm:spPr/>
      <dgm:t>
        <a:bodyPr/>
        <a:lstStyle/>
        <a:p>
          <a:r>
            <a:rPr lang="cs-CZ" sz="1800" dirty="0">
              <a:latin typeface="Calibri" panose="020F0502020204030204" pitchFamily="34" charset="0"/>
              <a:cs typeface="Calibri" panose="020F0502020204030204" pitchFamily="34" charset="0"/>
            </a:rPr>
            <a:t>Způsob zapojení cílové skupiny (5 bodů)</a:t>
          </a:r>
        </a:p>
      </dgm:t>
    </dgm:pt>
    <dgm:pt modelId="{7F0F618C-9AE4-48DD-ACB3-14509346EE30}" type="parTrans" cxnId="{72CF6D2C-207B-49DC-A1E2-C48BF20E6D74}">
      <dgm:prSet/>
      <dgm:spPr/>
      <dgm:t>
        <a:bodyPr/>
        <a:lstStyle/>
        <a:p>
          <a:endParaRPr lang="cs-CZ"/>
        </a:p>
      </dgm:t>
    </dgm:pt>
    <dgm:pt modelId="{44D4C8C1-AAFD-47EF-B8F0-40AF35F30741}" type="sibTrans" cxnId="{72CF6D2C-207B-49DC-A1E2-C48BF20E6D74}">
      <dgm:prSet/>
      <dgm:spPr/>
      <dgm:t>
        <a:bodyPr/>
        <a:lstStyle/>
        <a:p>
          <a:endParaRPr lang="cs-CZ"/>
        </a:p>
      </dgm:t>
    </dgm:pt>
    <dgm:pt modelId="{E6223F30-FF94-4E05-A70C-CA4D07B85515}">
      <dgm:prSet custT="1"/>
      <dgm:spPr/>
      <dgm:t>
        <a:bodyPr/>
        <a:lstStyle/>
        <a:p>
          <a:r>
            <a:rPr lang="cs-CZ" sz="1400" dirty="0">
              <a:latin typeface="Calibri" panose="020F0502020204030204" pitchFamily="34" charset="0"/>
              <a:cs typeface="Calibri" panose="020F0502020204030204" pitchFamily="34" charset="0"/>
            </a:rPr>
            <a:t>Jak vhodně byl zvolen způsob realizace aktivit?</a:t>
          </a:r>
        </a:p>
      </dgm:t>
    </dgm:pt>
    <dgm:pt modelId="{7C5B3E83-E629-4B5E-B235-206FA13307DB}" type="parTrans" cxnId="{1F0E6AA0-FCDA-4D9B-A6CE-C0294801585A}">
      <dgm:prSet/>
      <dgm:spPr/>
      <dgm:t>
        <a:bodyPr/>
        <a:lstStyle/>
        <a:p>
          <a:endParaRPr lang="cs-CZ"/>
        </a:p>
      </dgm:t>
    </dgm:pt>
    <dgm:pt modelId="{9D11363D-909B-4A2A-A486-1F755FAF52EA}" type="sibTrans" cxnId="{1F0E6AA0-FCDA-4D9B-A6CE-C0294801585A}">
      <dgm:prSet/>
      <dgm:spPr/>
      <dgm:t>
        <a:bodyPr/>
        <a:lstStyle/>
        <a:p>
          <a:endParaRPr lang="cs-CZ"/>
        </a:p>
      </dgm:t>
    </dgm:pt>
    <dgm:pt modelId="{A2004A8B-25B1-4572-A40C-CCDFCB7911EA}">
      <dgm:prSet custT="1"/>
      <dgm:spPr/>
      <dgm:t>
        <a:bodyPr/>
        <a:lstStyle/>
        <a:p>
          <a:r>
            <a:rPr lang="cs-CZ" sz="1400" dirty="0">
              <a:latin typeface="Calibri" panose="020F0502020204030204" pitchFamily="34" charset="0"/>
              <a:cs typeface="Calibri" panose="020F0502020204030204" pitchFamily="34" charset="0"/>
            </a:rPr>
            <a:t>Jak adekvátně je cílová skupina zapojena v průběhu projektu?</a:t>
          </a:r>
        </a:p>
      </dgm:t>
    </dgm:pt>
    <dgm:pt modelId="{D71C7263-A48F-41C5-93BD-421C569EFF7C}" type="parTrans" cxnId="{7FEC0E22-F29F-40B4-98D6-2DC6A0851D1B}">
      <dgm:prSet/>
      <dgm:spPr/>
      <dgm:t>
        <a:bodyPr/>
        <a:lstStyle/>
        <a:p>
          <a:endParaRPr lang="cs-CZ"/>
        </a:p>
      </dgm:t>
    </dgm:pt>
    <dgm:pt modelId="{D8B7A8C0-2125-4D1A-8A75-8E747D1D743D}" type="sibTrans" cxnId="{7FEC0E22-F29F-40B4-98D6-2DC6A0851D1B}">
      <dgm:prSet/>
      <dgm:spPr/>
      <dgm:t>
        <a:bodyPr/>
        <a:lstStyle/>
        <a:p>
          <a:endParaRPr lang="cs-CZ"/>
        </a:p>
      </dgm:t>
    </dgm:pt>
    <dgm:pt modelId="{A16372E9-A8D7-4B2B-97C4-D13CC22EE308}" type="pres">
      <dgm:prSet presAssocID="{FC764339-D0E1-4BFF-B20F-5BEF82DA5EAD}" presName="Name0" presStyleCnt="0">
        <dgm:presLayoutVars>
          <dgm:dir/>
          <dgm:animLvl val="lvl"/>
          <dgm:resizeHandles val="exact"/>
        </dgm:presLayoutVars>
      </dgm:prSet>
      <dgm:spPr/>
    </dgm:pt>
    <dgm:pt modelId="{DFC840D7-E33B-4182-8E3E-D155EA6420EA}" type="pres">
      <dgm:prSet presAssocID="{DF5B05D0-5991-47D0-AD2C-8183BA7D39EB}" presName="composite" presStyleCnt="0"/>
      <dgm:spPr/>
    </dgm:pt>
    <dgm:pt modelId="{66E404FA-8376-4361-B8C6-B01EC4CA8494}" type="pres">
      <dgm:prSet presAssocID="{DF5B05D0-5991-47D0-AD2C-8183BA7D39E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04037E2D-72DA-49F2-A011-E97470337364}" type="pres">
      <dgm:prSet presAssocID="{DF5B05D0-5991-47D0-AD2C-8183BA7D39EB}" presName="desTx" presStyleLbl="alignAccFollowNode1" presStyleIdx="0" presStyleCnt="4">
        <dgm:presLayoutVars>
          <dgm:bulletEnabled val="1"/>
        </dgm:presLayoutVars>
      </dgm:prSet>
      <dgm:spPr/>
    </dgm:pt>
    <dgm:pt modelId="{05C9DC0D-3CA5-4533-B874-CBAE34C9BBD1}" type="pres">
      <dgm:prSet presAssocID="{B2907E3E-6F0A-486C-81F1-778DE06C60E0}" presName="space" presStyleCnt="0"/>
      <dgm:spPr/>
    </dgm:pt>
    <dgm:pt modelId="{99982114-AC69-42EB-B76C-6D3CDD93524B}" type="pres">
      <dgm:prSet presAssocID="{920C3A19-D201-4A51-BDEC-E5982CBE56A3}" presName="composite" presStyleCnt="0"/>
      <dgm:spPr/>
    </dgm:pt>
    <dgm:pt modelId="{D1088F3A-350F-4FB9-9599-BE6B3216BE3E}" type="pres">
      <dgm:prSet presAssocID="{920C3A19-D201-4A51-BDEC-E5982CBE56A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AC7ED9D5-DF47-4E3F-9B23-0EADB010B8A4}" type="pres">
      <dgm:prSet presAssocID="{920C3A19-D201-4A51-BDEC-E5982CBE56A3}" presName="desTx" presStyleLbl="alignAccFollowNode1" presStyleIdx="1" presStyleCnt="4">
        <dgm:presLayoutVars>
          <dgm:bulletEnabled val="1"/>
        </dgm:presLayoutVars>
      </dgm:prSet>
      <dgm:spPr/>
    </dgm:pt>
    <dgm:pt modelId="{F6FD0FCA-872B-4CAC-9A94-DC44A83B9191}" type="pres">
      <dgm:prSet presAssocID="{521A0BC0-5593-4B63-BE0F-49BEC44760C8}" presName="space" presStyleCnt="0"/>
      <dgm:spPr/>
    </dgm:pt>
    <dgm:pt modelId="{1B6E1C26-09E9-4C45-A3D7-2B5630E05822}" type="pres">
      <dgm:prSet presAssocID="{AFA0D32A-1158-4577-9CDF-B7D4845F374C}" presName="composite" presStyleCnt="0"/>
      <dgm:spPr/>
    </dgm:pt>
    <dgm:pt modelId="{34CA4871-2BC7-40C7-B348-89BECE33466C}" type="pres">
      <dgm:prSet presAssocID="{AFA0D32A-1158-4577-9CDF-B7D4845F374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DFF18DC0-CF6E-4F83-8FD5-BF414CA312A3}" type="pres">
      <dgm:prSet presAssocID="{AFA0D32A-1158-4577-9CDF-B7D4845F374C}" presName="desTx" presStyleLbl="alignAccFollowNode1" presStyleIdx="2" presStyleCnt="4">
        <dgm:presLayoutVars>
          <dgm:bulletEnabled val="1"/>
        </dgm:presLayoutVars>
      </dgm:prSet>
      <dgm:spPr/>
    </dgm:pt>
    <dgm:pt modelId="{9E17B533-055F-46BF-B0E3-D6AAE0B59EBB}" type="pres">
      <dgm:prSet presAssocID="{9B1A0BAE-82DA-4DB6-B02F-0B127C918896}" presName="space" presStyleCnt="0"/>
      <dgm:spPr/>
    </dgm:pt>
    <dgm:pt modelId="{87C1287D-6547-450A-BC5E-9EA5CC43F7F1}" type="pres">
      <dgm:prSet presAssocID="{8C9744B6-880E-4AAA-B532-4D4ACC73DA05}" presName="composite" presStyleCnt="0"/>
      <dgm:spPr/>
    </dgm:pt>
    <dgm:pt modelId="{25BF07F1-1157-4527-8EAD-1FADD02EEE32}" type="pres">
      <dgm:prSet presAssocID="{8C9744B6-880E-4AAA-B532-4D4ACC73DA05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B4C3DE29-BB1E-4F40-96DD-153DAC10E28F}" type="pres">
      <dgm:prSet presAssocID="{8C9744B6-880E-4AAA-B532-4D4ACC73DA05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9376960B-1581-40F9-BC1B-EB6B5D3FECC3}" srcId="{6C4F0536-0603-4671-A015-0C8D2D10FF9F}" destId="{CB575DF2-7F29-4511-8C15-02AF50CC1B13}" srcOrd="0" destOrd="0" parTransId="{6C3A264F-1E95-4C10-B8F4-659E12DFD421}" sibTransId="{E26EC2D6-5E40-4229-912F-A3ED4BCA16E6}"/>
    <dgm:cxn modelId="{46D0A20F-5117-4E63-BC86-E2DED61EE894}" type="presOf" srcId="{E6223F30-FF94-4E05-A70C-CA4D07B85515}" destId="{B4C3DE29-BB1E-4F40-96DD-153DAC10E28F}" srcOrd="0" destOrd="1" presId="urn:microsoft.com/office/officeart/2005/8/layout/hList1"/>
    <dgm:cxn modelId="{8F524A13-46D1-47EF-98AD-D48FBCD4C92C}" type="presOf" srcId="{A2004A8B-25B1-4572-A40C-CCDFCB7911EA}" destId="{B4C3DE29-BB1E-4F40-96DD-153DAC10E28F}" srcOrd="0" destOrd="3" presId="urn:microsoft.com/office/officeart/2005/8/layout/hList1"/>
    <dgm:cxn modelId="{B3D4AC13-FA41-4424-814A-3147C77ED389}" type="presOf" srcId="{CB575DF2-7F29-4511-8C15-02AF50CC1B13}" destId="{DFF18DC0-CF6E-4F83-8FD5-BF414CA312A3}" srcOrd="0" destOrd="1" presId="urn:microsoft.com/office/officeart/2005/8/layout/hList1"/>
    <dgm:cxn modelId="{9DAA691B-A9F1-4482-9885-2429F3328B52}" srcId="{920C3A19-D201-4A51-BDEC-E5982CBE56A3}" destId="{D1EF6694-5E2D-427E-B6D0-146FB8856ADB}" srcOrd="0" destOrd="0" parTransId="{0BD386A7-3D39-4527-A5F6-4E6EEEF0A5DB}" sibTransId="{93BAF4E9-F95B-4BE5-9205-8D976D22EDD1}"/>
    <dgm:cxn modelId="{7FEC0E22-F29F-40B4-98D6-2DC6A0851D1B}" srcId="{2E25B2E5-2BF0-4E6D-BCB9-618696774673}" destId="{A2004A8B-25B1-4572-A40C-CCDFCB7911EA}" srcOrd="0" destOrd="0" parTransId="{D71C7263-A48F-41C5-93BD-421C569EFF7C}" sibTransId="{D8B7A8C0-2125-4D1A-8A75-8E747D1D743D}"/>
    <dgm:cxn modelId="{9537FE26-A519-45F3-A3EB-08DC6B0126CD}" type="presOf" srcId="{B754ADBC-0AAF-4150-AF18-768943632AB0}" destId="{04037E2D-72DA-49F2-A011-E97470337364}" srcOrd="0" destOrd="0" presId="urn:microsoft.com/office/officeart/2005/8/layout/hList1"/>
    <dgm:cxn modelId="{6FDE632C-81D1-4E24-B34A-E0147373EC28}" type="presOf" srcId="{6E83DE5C-765C-4BCD-849C-AF9B2D3E1A28}" destId="{AC7ED9D5-DF47-4E3F-9B23-0EADB010B8A4}" srcOrd="0" destOrd="2" presId="urn:microsoft.com/office/officeart/2005/8/layout/hList1"/>
    <dgm:cxn modelId="{72CF6D2C-207B-49DC-A1E2-C48BF20E6D74}" srcId="{8C9744B6-880E-4AAA-B532-4D4ACC73DA05}" destId="{2E25B2E5-2BF0-4E6D-BCB9-618696774673}" srcOrd="1" destOrd="0" parTransId="{7F0F618C-9AE4-48DD-ACB3-14509346EE30}" sibTransId="{44D4C8C1-AAFD-47EF-B8F0-40AF35F30741}"/>
    <dgm:cxn modelId="{445A9330-B607-4EAA-B3FC-E4091B51CF7F}" type="presOf" srcId="{1EBE126F-E913-4287-BE98-7385AE174D18}" destId="{DFF18DC0-CF6E-4F83-8FD5-BF414CA312A3}" srcOrd="0" destOrd="3" presId="urn:microsoft.com/office/officeart/2005/8/layout/hList1"/>
    <dgm:cxn modelId="{20680937-6D91-44A0-89E2-D503DFE26F8E}" type="presOf" srcId="{8C9744B6-880E-4AAA-B532-4D4ACC73DA05}" destId="{25BF07F1-1157-4527-8EAD-1FADD02EEE32}" srcOrd="0" destOrd="0" presId="urn:microsoft.com/office/officeart/2005/8/layout/hList1"/>
    <dgm:cxn modelId="{5753DB5D-F57E-4302-8C70-D20D53CE64E5}" srcId="{920C3A19-D201-4A51-BDEC-E5982CBE56A3}" destId="{6E83DE5C-765C-4BCD-849C-AF9B2D3E1A28}" srcOrd="1" destOrd="0" parTransId="{6C2DD0F3-22B3-42C7-8863-8882D2161E1F}" sibTransId="{3B578F9B-8DDB-4D20-834F-EC1104430494}"/>
    <dgm:cxn modelId="{D620805E-E8C7-4E44-8B88-503DADA7F7B8}" srcId="{FC764339-D0E1-4BFF-B20F-5BEF82DA5EAD}" destId="{920C3A19-D201-4A51-BDEC-E5982CBE56A3}" srcOrd="1" destOrd="0" parTransId="{5CFE4934-85DE-482F-84EE-EA5C69736735}" sibTransId="{521A0BC0-5593-4B63-BE0F-49BEC44760C8}"/>
    <dgm:cxn modelId="{75B65841-25A3-4E0C-8618-730B30AF5A84}" type="presOf" srcId="{02BB3D84-BB3F-4036-B3FD-C9EB5CDB34E6}" destId="{AC7ED9D5-DF47-4E3F-9B23-0EADB010B8A4}" srcOrd="0" destOrd="3" presId="urn:microsoft.com/office/officeart/2005/8/layout/hList1"/>
    <dgm:cxn modelId="{D0D28B63-C21F-44D0-AB64-572A2F37F90C}" type="presOf" srcId="{7B225E9E-43A5-470E-870B-00C6284A6D2E}" destId="{B4C3DE29-BB1E-4F40-96DD-153DAC10E28F}" srcOrd="0" destOrd="0" presId="urn:microsoft.com/office/officeart/2005/8/layout/hList1"/>
    <dgm:cxn modelId="{D0E73244-D558-4D5A-ABA4-74483C02B9F8}" type="presOf" srcId="{FC764339-D0E1-4BFF-B20F-5BEF82DA5EAD}" destId="{A16372E9-A8D7-4B2B-97C4-D13CC22EE308}" srcOrd="0" destOrd="0" presId="urn:microsoft.com/office/officeart/2005/8/layout/hList1"/>
    <dgm:cxn modelId="{DD340265-9130-4C4B-9787-22CFA7A8DE0D}" srcId="{D1EF6694-5E2D-427E-B6D0-146FB8856ADB}" destId="{05287E1A-7024-481E-91AE-5EACADC41889}" srcOrd="0" destOrd="0" parTransId="{0F78202D-4108-4E7F-BA81-8E4B26249E76}" sibTransId="{668807F9-E5A7-41B3-9B21-1EF088753692}"/>
    <dgm:cxn modelId="{5AC9AE6A-AE1F-480F-987A-6E02FEA24CBB}" type="presOf" srcId="{DF5B05D0-5991-47D0-AD2C-8183BA7D39EB}" destId="{66E404FA-8376-4361-B8C6-B01EC4CA8494}" srcOrd="0" destOrd="0" presId="urn:microsoft.com/office/officeart/2005/8/layout/hList1"/>
    <dgm:cxn modelId="{51F5AC6C-1436-45AD-ABB6-3C7D1B0C3FC5}" srcId="{AFA0D32A-1158-4577-9CDF-B7D4845F374C}" destId="{6C4F0536-0603-4671-A015-0C8D2D10FF9F}" srcOrd="0" destOrd="0" parTransId="{FC8C1ECA-49D5-40BE-8AAA-ED44A47FC255}" sibTransId="{A71CD592-A53C-478C-B351-3B8C48CF4941}"/>
    <dgm:cxn modelId="{3761F94D-D621-41E5-8987-25C5248864C0}" type="presOf" srcId="{2E25B2E5-2BF0-4E6D-BCB9-618696774673}" destId="{B4C3DE29-BB1E-4F40-96DD-153DAC10E28F}" srcOrd="0" destOrd="2" presId="urn:microsoft.com/office/officeart/2005/8/layout/hList1"/>
    <dgm:cxn modelId="{03761252-C3B1-4FEC-BC50-AA62C6B82020}" srcId="{8C9744B6-880E-4AAA-B532-4D4ACC73DA05}" destId="{7B225E9E-43A5-470E-870B-00C6284A6D2E}" srcOrd="0" destOrd="0" parTransId="{DEA6D02A-5924-4D94-8617-1388D9A675FF}" sibTransId="{7F7BEAC4-645E-4749-A5D6-42DA7676FA24}"/>
    <dgm:cxn modelId="{C528CB77-B195-4CBF-9F06-1D2796B53681}" type="presOf" srcId="{1FDFE45C-FD5F-491A-840E-010EC8190027}" destId="{DFF18DC0-CF6E-4F83-8FD5-BF414CA312A3}" srcOrd="0" destOrd="2" presId="urn:microsoft.com/office/officeart/2005/8/layout/hList1"/>
    <dgm:cxn modelId="{F91C027E-CAA4-4743-A416-98F8E0942737}" type="presOf" srcId="{D1EF6694-5E2D-427E-B6D0-146FB8856ADB}" destId="{AC7ED9D5-DF47-4E3F-9B23-0EADB010B8A4}" srcOrd="0" destOrd="0" presId="urn:microsoft.com/office/officeart/2005/8/layout/hList1"/>
    <dgm:cxn modelId="{84A42080-465E-4CEE-9EE4-B4FE95B01B4A}" type="presOf" srcId="{127E5785-D306-4F17-BBA2-7BACD02FC752}" destId="{04037E2D-72DA-49F2-A011-E97470337364}" srcOrd="0" destOrd="1" presId="urn:microsoft.com/office/officeart/2005/8/layout/hList1"/>
    <dgm:cxn modelId="{5DB74380-329D-44DA-8BC3-F71E5ADF10CD}" srcId="{FC764339-D0E1-4BFF-B20F-5BEF82DA5EAD}" destId="{DF5B05D0-5991-47D0-AD2C-8183BA7D39EB}" srcOrd="0" destOrd="0" parTransId="{D27605BF-9DF6-4678-A746-D09C977A6B00}" sibTransId="{B2907E3E-6F0A-486C-81F1-778DE06C60E0}"/>
    <dgm:cxn modelId="{5E9C839B-0A7E-450B-B86B-D4A7ECEE9D87}" type="presOf" srcId="{05287E1A-7024-481E-91AE-5EACADC41889}" destId="{AC7ED9D5-DF47-4E3F-9B23-0EADB010B8A4}" srcOrd="0" destOrd="1" presId="urn:microsoft.com/office/officeart/2005/8/layout/hList1"/>
    <dgm:cxn modelId="{1F0E6AA0-FCDA-4D9B-A6CE-C0294801585A}" srcId="{7B225E9E-43A5-470E-870B-00C6284A6D2E}" destId="{E6223F30-FF94-4E05-A70C-CA4D07B85515}" srcOrd="0" destOrd="0" parTransId="{7C5B3E83-E629-4B5E-B235-206FA13307DB}" sibTransId="{9D11363D-909B-4A2A-A486-1F755FAF52EA}"/>
    <dgm:cxn modelId="{916EE1A4-CBB8-4EE2-95F8-53C97BB9CC12}" srcId="{B754ADBC-0AAF-4150-AF18-768943632AB0}" destId="{127E5785-D306-4F17-BBA2-7BACD02FC752}" srcOrd="0" destOrd="0" parTransId="{D6BB2737-CAD1-4EF6-A423-90D9095F9E0B}" sibTransId="{66454C41-AE16-41CA-8135-A6A6F783DD49}"/>
    <dgm:cxn modelId="{5FA465A6-C801-4347-B612-836DCE72005E}" type="presOf" srcId="{AFA0D32A-1158-4577-9CDF-B7D4845F374C}" destId="{34CA4871-2BC7-40C7-B348-89BECE33466C}" srcOrd="0" destOrd="0" presId="urn:microsoft.com/office/officeart/2005/8/layout/hList1"/>
    <dgm:cxn modelId="{F6AC54B0-4942-4146-A0DC-43B6DBF92F88}" srcId="{6E83DE5C-765C-4BCD-849C-AF9B2D3E1A28}" destId="{02BB3D84-BB3F-4036-B3FD-C9EB5CDB34E6}" srcOrd="0" destOrd="0" parTransId="{305BEF07-7A2D-4DE0-A774-D651449BA393}" sibTransId="{86EAD565-A36D-44E3-9C93-E677F5067C7C}"/>
    <dgm:cxn modelId="{4600C8C7-56B1-4417-B537-45D38C1B5B25}" srcId="{FC764339-D0E1-4BFF-B20F-5BEF82DA5EAD}" destId="{8C9744B6-880E-4AAA-B532-4D4ACC73DA05}" srcOrd="3" destOrd="0" parTransId="{36355C74-A647-4389-97B5-367BF51F6B38}" sibTransId="{87ED40CF-0E35-4E5E-96B4-4FEA8BB9BD08}"/>
    <dgm:cxn modelId="{E826E0CC-76F1-4317-B1FB-46E108DF3CD1}" type="presOf" srcId="{6C4F0536-0603-4671-A015-0C8D2D10FF9F}" destId="{DFF18DC0-CF6E-4F83-8FD5-BF414CA312A3}" srcOrd="0" destOrd="0" presId="urn:microsoft.com/office/officeart/2005/8/layout/hList1"/>
    <dgm:cxn modelId="{073B5ECF-A5C3-4B2E-B010-BF7F23C3331E}" srcId="{DF5B05D0-5991-47D0-AD2C-8183BA7D39EB}" destId="{B754ADBC-0AAF-4150-AF18-768943632AB0}" srcOrd="0" destOrd="0" parTransId="{3BF8067E-E6AB-4167-B384-E7E4D392712B}" sibTransId="{3DE810EA-3E46-4D2C-BFC3-AB63E04FE06F}"/>
    <dgm:cxn modelId="{7F447ADB-6182-4AD9-A3E1-EFDF4D711B08}" srcId="{1FDFE45C-FD5F-491A-840E-010EC8190027}" destId="{1EBE126F-E913-4287-BE98-7385AE174D18}" srcOrd="0" destOrd="0" parTransId="{F16C1BD4-0400-4163-9E53-EC3C201CC272}" sibTransId="{4D0A1167-7EBF-465F-8729-56EDFCA61B4F}"/>
    <dgm:cxn modelId="{9E71BFE0-F243-4E14-9EFA-06A9E37893C4}" srcId="{FC764339-D0E1-4BFF-B20F-5BEF82DA5EAD}" destId="{AFA0D32A-1158-4577-9CDF-B7D4845F374C}" srcOrd="2" destOrd="0" parTransId="{AAE79E51-ADEA-40B0-BE82-F3E35BC3096D}" sibTransId="{9B1A0BAE-82DA-4DB6-B02F-0B127C918896}"/>
    <dgm:cxn modelId="{A19CFEE5-51FC-4F16-9B93-D7C78348D848}" type="presOf" srcId="{920C3A19-D201-4A51-BDEC-E5982CBE56A3}" destId="{D1088F3A-350F-4FB9-9599-BE6B3216BE3E}" srcOrd="0" destOrd="0" presId="urn:microsoft.com/office/officeart/2005/8/layout/hList1"/>
    <dgm:cxn modelId="{E5E487EF-FD56-42E8-8F4F-F1A0BB14FCFF}" srcId="{AFA0D32A-1158-4577-9CDF-B7D4845F374C}" destId="{1FDFE45C-FD5F-491A-840E-010EC8190027}" srcOrd="1" destOrd="0" parTransId="{DAA836F1-F1AF-4DB4-AFAC-2A846DF31FCC}" sibTransId="{26348723-73BA-48E6-A25C-CEE574003234}"/>
    <dgm:cxn modelId="{6E5CBA90-F6FF-4366-A1EA-8A4A55BF4C0B}" type="presParOf" srcId="{A16372E9-A8D7-4B2B-97C4-D13CC22EE308}" destId="{DFC840D7-E33B-4182-8E3E-D155EA6420EA}" srcOrd="0" destOrd="0" presId="urn:microsoft.com/office/officeart/2005/8/layout/hList1"/>
    <dgm:cxn modelId="{5D620838-9BAC-45E4-8655-F985A7B01E53}" type="presParOf" srcId="{DFC840D7-E33B-4182-8E3E-D155EA6420EA}" destId="{66E404FA-8376-4361-B8C6-B01EC4CA8494}" srcOrd="0" destOrd="0" presId="urn:microsoft.com/office/officeart/2005/8/layout/hList1"/>
    <dgm:cxn modelId="{4B9FAA0C-4AA3-4A03-9AF9-5AB0191F3E30}" type="presParOf" srcId="{DFC840D7-E33B-4182-8E3E-D155EA6420EA}" destId="{04037E2D-72DA-49F2-A011-E97470337364}" srcOrd="1" destOrd="0" presId="urn:microsoft.com/office/officeart/2005/8/layout/hList1"/>
    <dgm:cxn modelId="{5B04D654-B52D-42DB-8233-696374AF18DF}" type="presParOf" srcId="{A16372E9-A8D7-4B2B-97C4-D13CC22EE308}" destId="{05C9DC0D-3CA5-4533-B874-CBAE34C9BBD1}" srcOrd="1" destOrd="0" presId="urn:microsoft.com/office/officeart/2005/8/layout/hList1"/>
    <dgm:cxn modelId="{E22477CC-6478-478A-A7E1-625D6A780F0F}" type="presParOf" srcId="{A16372E9-A8D7-4B2B-97C4-D13CC22EE308}" destId="{99982114-AC69-42EB-B76C-6D3CDD93524B}" srcOrd="2" destOrd="0" presId="urn:microsoft.com/office/officeart/2005/8/layout/hList1"/>
    <dgm:cxn modelId="{73B4D1E2-8129-4EDF-B72F-EF471F6F37B9}" type="presParOf" srcId="{99982114-AC69-42EB-B76C-6D3CDD93524B}" destId="{D1088F3A-350F-4FB9-9599-BE6B3216BE3E}" srcOrd="0" destOrd="0" presId="urn:microsoft.com/office/officeart/2005/8/layout/hList1"/>
    <dgm:cxn modelId="{92741914-4909-483A-B360-7D8A135CD56D}" type="presParOf" srcId="{99982114-AC69-42EB-B76C-6D3CDD93524B}" destId="{AC7ED9D5-DF47-4E3F-9B23-0EADB010B8A4}" srcOrd="1" destOrd="0" presId="urn:microsoft.com/office/officeart/2005/8/layout/hList1"/>
    <dgm:cxn modelId="{7E4D60ED-A067-44D0-B107-F49F1912A1AD}" type="presParOf" srcId="{A16372E9-A8D7-4B2B-97C4-D13CC22EE308}" destId="{F6FD0FCA-872B-4CAC-9A94-DC44A83B9191}" srcOrd="3" destOrd="0" presId="urn:microsoft.com/office/officeart/2005/8/layout/hList1"/>
    <dgm:cxn modelId="{EB202C29-E509-4583-8388-F4B963E4E2A8}" type="presParOf" srcId="{A16372E9-A8D7-4B2B-97C4-D13CC22EE308}" destId="{1B6E1C26-09E9-4C45-A3D7-2B5630E05822}" srcOrd="4" destOrd="0" presId="urn:microsoft.com/office/officeart/2005/8/layout/hList1"/>
    <dgm:cxn modelId="{53000AA4-89E7-4ECA-9193-F6AF00F9D698}" type="presParOf" srcId="{1B6E1C26-09E9-4C45-A3D7-2B5630E05822}" destId="{34CA4871-2BC7-40C7-B348-89BECE33466C}" srcOrd="0" destOrd="0" presId="urn:microsoft.com/office/officeart/2005/8/layout/hList1"/>
    <dgm:cxn modelId="{CFDE8684-331F-4B3F-A414-32C9AC2223C4}" type="presParOf" srcId="{1B6E1C26-09E9-4C45-A3D7-2B5630E05822}" destId="{DFF18DC0-CF6E-4F83-8FD5-BF414CA312A3}" srcOrd="1" destOrd="0" presId="urn:microsoft.com/office/officeart/2005/8/layout/hList1"/>
    <dgm:cxn modelId="{C75001F1-7B35-42FF-AD05-1E98499691E8}" type="presParOf" srcId="{A16372E9-A8D7-4B2B-97C4-D13CC22EE308}" destId="{9E17B533-055F-46BF-B0E3-D6AAE0B59EBB}" srcOrd="5" destOrd="0" presId="urn:microsoft.com/office/officeart/2005/8/layout/hList1"/>
    <dgm:cxn modelId="{EFF8DE23-3D19-4F8C-AA79-E9FD25904572}" type="presParOf" srcId="{A16372E9-A8D7-4B2B-97C4-D13CC22EE308}" destId="{87C1287D-6547-450A-BC5E-9EA5CC43F7F1}" srcOrd="6" destOrd="0" presId="urn:microsoft.com/office/officeart/2005/8/layout/hList1"/>
    <dgm:cxn modelId="{7670E0D4-D7EE-4776-A0A2-5C9AB3EEFBAC}" type="presParOf" srcId="{87C1287D-6547-450A-BC5E-9EA5CC43F7F1}" destId="{25BF07F1-1157-4527-8EAD-1FADD02EEE32}" srcOrd="0" destOrd="0" presId="urn:microsoft.com/office/officeart/2005/8/layout/hList1"/>
    <dgm:cxn modelId="{FB164F6C-142E-4615-AFB1-FFE4E6EBB4D4}" type="presParOf" srcId="{87C1287D-6547-450A-BC5E-9EA5CC43F7F1}" destId="{B4C3DE29-BB1E-4F40-96DD-153DAC10E28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108AC6-2887-4C70-A511-119C857E199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1FAA6F8-6AE1-4D04-8BEE-17E1CC44EBB5}">
      <dgm:prSet phldrT="[Text]"/>
      <dgm:spPr/>
      <dgm:t>
        <a:bodyPr/>
        <a:lstStyle/>
        <a:p>
          <a:r>
            <a:rPr lang="cs-CZ" b="1" dirty="0">
              <a:latin typeface="Calibri" panose="020F0502020204030204" pitchFamily="34" charset="0"/>
              <a:cs typeface="Calibri" panose="020F0502020204030204" pitchFamily="34" charset="0"/>
            </a:rPr>
            <a:t>Co chceme a můžeme změnit?</a:t>
          </a:r>
        </a:p>
      </dgm:t>
    </dgm:pt>
    <dgm:pt modelId="{CF923F6D-62B5-40A2-8A61-A3DFF002FF20}" type="parTrans" cxnId="{370C3387-EBD4-4659-BBC0-50128C1FD5A0}">
      <dgm:prSet/>
      <dgm:spPr/>
      <dgm:t>
        <a:bodyPr/>
        <a:lstStyle/>
        <a:p>
          <a:endParaRPr lang="cs-CZ"/>
        </a:p>
      </dgm:t>
    </dgm:pt>
    <dgm:pt modelId="{1EF340EC-8739-4390-8FBD-63E1531D90E4}" type="sibTrans" cxnId="{370C3387-EBD4-4659-BBC0-50128C1FD5A0}">
      <dgm:prSet/>
      <dgm:spPr/>
      <dgm:t>
        <a:bodyPr/>
        <a:lstStyle/>
        <a:p>
          <a:endParaRPr lang="cs-CZ"/>
        </a:p>
      </dgm:t>
    </dgm:pt>
    <dgm:pt modelId="{20ED67B6-30D3-4079-A8C2-FFC28BA57C1D}">
      <dgm:prSet phldrT="[Text]"/>
      <dgm:spPr/>
      <dgm:t>
        <a:bodyPr/>
        <a:lstStyle/>
        <a:p>
          <a:r>
            <a:rPr lang="cs-CZ" b="1" dirty="0">
              <a:latin typeface="Calibri" panose="020F0502020204030204" pitchFamily="34" charset="0"/>
              <a:cs typeface="Calibri" panose="020F0502020204030204" pitchFamily="34" charset="0"/>
            </a:rPr>
            <a:t>Jak toho chceme dosáhnout?</a:t>
          </a:r>
        </a:p>
      </dgm:t>
    </dgm:pt>
    <dgm:pt modelId="{5D17158A-7A94-4F2D-B421-A617246BEBAE}" type="parTrans" cxnId="{18725120-7535-4C36-989A-0125B359F64A}">
      <dgm:prSet/>
      <dgm:spPr/>
      <dgm:t>
        <a:bodyPr/>
        <a:lstStyle/>
        <a:p>
          <a:endParaRPr lang="cs-CZ"/>
        </a:p>
      </dgm:t>
    </dgm:pt>
    <dgm:pt modelId="{302CE3B0-82A1-4F41-9AC1-1BA05E7305FC}" type="sibTrans" cxnId="{18725120-7535-4C36-989A-0125B359F64A}">
      <dgm:prSet/>
      <dgm:spPr/>
      <dgm:t>
        <a:bodyPr/>
        <a:lstStyle/>
        <a:p>
          <a:endParaRPr lang="cs-CZ"/>
        </a:p>
      </dgm:t>
    </dgm:pt>
    <dgm:pt modelId="{CC704889-9077-4F93-843F-B4B6B7D99D6C}">
      <dgm:prSet phldrT="[Text]"/>
      <dgm:spPr/>
      <dgm:t>
        <a:bodyPr/>
        <a:lstStyle/>
        <a:p>
          <a:r>
            <a:rPr lang="cs-CZ" b="1" dirty="0">
              <a:latin typeface="Calibri" panose="020F0502020204030204" pitchFamily="34" charset="0"/>
              <a:cs typeface="Calibri" panose="020F0502020204030204" pitchFamily="34" charset="0"/>
            </a:rPr>
            <a:t>Jak ověříme, že jsme byli úspěšní?</a:t>
          </a:r>
        </a:p>
      </dgm:t>
    </dgm:pt>
    <dgm:pt modelId="{D511EDC0-F53A-4E3B-9151-666AE12797F6}" type="parTrans" cxnId="{2CC7F87B-82E4-4C61-8D8D-730423A190E2}">
      <dgm:prSet/>
      <dgm:spPr/>
      <dgm:t>
        <a:bodyPr/>
        <a:lstStyle/>
        <a:p>
          <a:endParaRPr lang="cs-CZ"/>
        </a:p>
      </dgm:t>
    </dgm:pt>
    <dgm:pt modelId="{5C6CA4AB-4DAE-45F8-ACC2-B6FA31687930}" type="sibTrans" cxnId="{2CC7F87B-82E4-4C61-8D8D-730423A190E2}">
      <dgm:prSet/>
      <dgm:spPr/>
      <dgm:t>
        <a:bodyPr/>
        <a:lstStyle/>
        <a:p>
          <a:endParaRPr lang="cs-CZ"/>
        </a:p>
      </dgm:t>
    </dgm:pt>
    <dgm:pt modelId="{50BA7FC6-6609-46D6-A150-A2C614415206}" type="pres">
      <dgm:prSet presAssocID="{7B108AC6-2887-4C70-A511-119C857E1995}" presName="Name0" presStyleCnt="0">
        <dgm:presLayoutVars>
          <dgm:dir/>
          <dgm:resizeHandles val="exact"/>
        </dgm:presLayoutVars>
      </dgm:prSet>
      <dgm:spPr/>
    </dgm:pt>
    <dgm:pt modelId="{02FBDD53-F611-4B9F-8AE6-551C08E9B056}" type="pres">
      <dgm:prSet presAssocID="{01FAA6F8-6AE1-4D04-8BEE-17E1CC44EBB5}" presName="node" presStyleLbl="node1" presStyleIdx="0" presStyleCnt="3">
        <dgm:presLayoutVars>
          <dgm:bulletEnabled val="1"/>
        </dgm:presLayoutVars>
      </dgm:prSet>
      <dgm:spPr/>
    </dgm:pt>
    <dgm:pt modelId="{D4F1593B-2647-4F60-8A30-23AD1B8E4987}" type="pres">
      <dgm:prSet presAssocID="{1EF340EC-8739-4390-8FBD-63E1531D90E4}" presName="sibTrans" presStyleLbl="sibTrans2D1" presStyleIdx="0" presStyleCnt="2"/>
      <dgm:spPr/>
    </dgm:pt>
    <dgm:pt modelId="{BAA1811F-6F58-4063-B8FE-6BF3ADBD7EA2}" type="pres">
      <dgm:prSet presAssocID="{1EF340EC-8739-4390-8FBD-63E1531D90E4}" presName="connectorText" presStyleLbl="sibTrans2D1" presStyleIdx="0" presStyleCnt="2"/>
      <dgm:spPr/>
    </dgm:pt>
    <dgm:pt modelId="{2785DF9A-F2AE-4040-9D12-A7FFE6B7FA4C}" type="pres">
      <dgm:prSet presAssocID="{20ED67B6-30D3-4079-A8C2-FFC28BA57C1D}" presName="node" presStyleLbl="node1" presStyleIdx="1" presStyleCnt="3">
        <dgm:presLayoutVars>
          <dgm:bulletEnabled val="1"/>
        </dgm:presLayoutVars>
      </dgm:prSet>
      <dgm:spPr/>
    </dgm:pt>
    <dgm:pt modelId="{7A737E07-484F-4E5B-A45A-C512415E354D}" type="pres">
      <dgm:prSet presAssocID="{302CE3B0-82A1-4F41-9AC1-1BA05E7305FC}" presName="sibTrans" presStyleLbl="sibTrans2D1" presStyleIdx="1" presStyleCnt="2"/>
      <dgm:spPr/>
    </dgm:pt>
    <dgm:pt modelId="{1A292F21-4C81-4D07-B5BB-D90FD905BE58}" type="pres">
      <dgm:prSet presAssocID="{302CE3B0-82A1-4F41-9AC1-1BA05E7305FC}" presName="connectorText" presStyleLbl="sibTrans2D1" presStyleIdx="1" presStyleCnt="2"/>
      <dgm:spPr/>
    </dgm:pt>
    <dgm:pt modelId="{3619F5C9-32B7-42A9-A860-80741B4E9813}" type="pres">
      <dgm:prSet presAssocID="{CC704889-9077-4F93-843F-B4B6B7D99D6C}" presName="node" presStyleLbl="node1" presStyleIdx="2" presStyleCnt="3">
        <dgm:presLayoutVars>
          <dgm:bulletEnabled val="1"/>
        </dgm:presLayoutVars>
      </dgm:prSet>
      <dgm:spPr/>
    </dgm:pt>
  </dgm:ptLst>
  <dgm:cxnLst>
    <dgm:cxn modelId="{18725120-7535-4C36-989A-0125B359F64A}" srcId="{7B108AC6-2887-4C70-A511-119C857E1995}" destId="{20ED67B6-30D3-4079-A8C2-FFC28BA57C1D}" srcOrd="1" destOrd="0" parTransId="{5D17158A-7A94-4F2D-B421-A617246BEBAE}" sibTransId="{302CE3B0-82A1-4F41-9AC1-1BA05E7305FC}"/>
    <dgm:cxn modelId="{73E08337-DE18-4FAC-B44B-596E3322A474}" type="presOf" srcId="{1EF340EC-8739-4390-8FBD-63E1531D90E4}" destId="{BAA1811F-6F58-4063-B8FE-6BF3ADBD7EA2}" srcOrd="1" destOrd="0" presId="urn:microsoft.com/office/officeart/2005/8/layout/process1"/>
    <dgm:cxn modelId="{E8641F43-D7E3-46D2-AB69-61D6C5E1FA2F}" type="presOf" srcId="{7B108AC6-2887-4C70-A511-119C857E1995}" destId="{50BA7FC6-6609-46D6-A150-A2C614415206}" srcOrd="0" destOrd="0" presId="urn:microsoft.com/office/officeart/2005/8/layout/process1"/>
    <dgm:cxn modelId="{20E1A174-43AC-4608-9CDC-ACD70FB0ECF7}" type="presOf" srcId="{CC704889-9077-4F93-843F-B4B6B7D99D6C}" destId="{3619F5C9-32B7-42A9-A860-80741B4E9813}" srcOrd="0" destOrd="0" presId="urn:microsoft.com/office/officeart/2005/8/layout/process1"/>
    <dgm:cxn modelId="{2CC7F87B-82E4-4C61-8D8D-730423A190E2}" srcId="{7B108AC6-2887-4C70-A511-119C857E1995}" destId="{CC704889-9077-4F93-843F-B4B6B7D99D6C}" srcOrd="2" destOrd="0" parTransId="{D511EDC0-F53A-4E3B-9151-666AE12797F6}" sibTransId="{5C6CA4AB-4DAE-45F8-ACC2-B6FA31687930}"/>
    <dgm:cxn modelId="{370C3387-EBD4-4659-BBC0-50128C1FD5A0}" srcId="{7B108AC6-2887-4C70-A511-119C857E1995}" destId="{01FAA6F8-6AE1-4D04-8BEE-17E1CC44EBB5}" srcOrd="0" destOrd="0" parTransId="{CF923F6D-62B5-40A2-8A61-A3DFF002FF20}" sibTransId="{1EF340EC-8739-4390-8FBD-63E1531D90E4}"/>
    <dgm:cxn modelId="{1B2A1396-BF59-4775-AB12-03FB9B703EF9}" type="presOf" srcId="{302CE3B0-82A1-4F41-9AC1-1BA05E7305FC}" destId="{1A292F21-4C81-4D07-B5BB-D90FD905BE58}" srcOrd="1" destOrd="0" presId="urn:microsoft.com/office/officeart/2005/8/layout/process1"/>
    <dgm:cxn modelId="{E637F2AC-BBA6-40B5-A341-C209E1A89392}" type="presOf" srcId="{302CE3B0-82A1-4F41-9AC1-1BA05E7305FC}" destId="{7A737E07-484F-4E5B-A45A-C512415E354D}" srcOrd="0" destOrd="0" presId="urn:microsoft.com/office/officeart/2005/8/layout/process1"/>
    <dgm:cxn modelId="{3FE5E3D3-F482-4837-AF99-7A9A8C47620E}" type="presOf" srcId="{01FAA6F8-6AE1-4D04-8BEE-17E1CC44EBB5}" destId="{02FBDD53-F611-4B9F-8AE6-551C08E9B056}" srcOrd="0" destOrd="0" presId="urn:microsoft.com/office/officeart/2005/8/layout/process1"/>
    <dgm:cxn modelId="{FACDEDE5-A541-4A6A-BCAD-8DE5CB134DFD}" type="presOf" srcId="{20ED67B6-30D3-4079-A8C2-FFC28BA57C1D}" destId="{2785DF9A-F2AE-4040-9D12-A7FFE6B7FA4C}" srcOrd="0" destOrd="0" presId="urn:microsoft.com/office/officeart/2005/8/layout/process1"/>
    <dgm:cxn modelId="{D5EAC6FB-41C5-4AB7-9F73-9E09F7FFFA8A}" type="presOf" srcId="{1EF340EC-8739-4390-8FBD-63E1531D90E4}" destId="{D4F1593B-2647-4F60-8A30-23AD1B8E4987}" srcOrd="0" destOrd="0" presId="urn:microsoft.com/office/officeart/2005/8/layout/process1"/>
    <dgm:cxn modelId="{1D220BE4-AC01-4E3B-A1CE-DBD25FD0C833}" type="presParOf" srcId="{50BA7FC6-6609-46D6-A150-A2C614415206}" destId="{02FBDD53-F611-4B9F-8AE6-551C08E9B056}" srcOrd="0" destOrd="0" presId="urn:microsoft.com/office/officeart/2005/8/layout/process1"/>
    <dgm:cxn modelId="{BF829FB5-6BB6-452A-A6B0-08CEF69AA78E}" type="presParOf" srcId="{50BA7FC6-6609-46D6-A150-A2C614415206}" destId="{D4F1593B-2647-4F60-8A30-23AD1B8E4987}" srcOrd="1" destOrd="0" presId="urn:microsoft.com/office/officeart/2005/8/layout/process1"/>
    <dgm:cxn modelId="{1874D416-CD2A-48F8-AAD2-007F638AE160}" type="presParOf" srcId="{D4F1593B-2647-4F60-8A30-23AD1B8E4987}" destId="{BAA1811F-6F58-4063-B8FE-6BF3ADBD7EA2}" srcOrd="0" destOrd="0" presId="urn:microsoft.com/office/officeart/2005/8/layout/process1"/>
    <dgm:cxn modelId="{C0CDF357-AD9F-4650-946C-0B77642764C0}" type="presParOf" srcId="{50BA7FC6-6609-46D6-A150-A2C614415206}" destId="{2785DF9A-F2AE-4040-9D12-A7FFE6B7FA4C}" srcOrd="2" destOrd="0" presId="urn:microsoft.com/office/officeart/2005/8/layout/process1"/>
    <dgm:cxn modelId="{5B35CF01-1673-4F0A-AA28-34A51982AA5F}" type="presParOf" srcId="{50BA7FC6-6609-46D6-A150-A2C614415206}" destId="{7A737E07-484F-4E5B-A45A-C512415E354D}" srcOrd="3" destOrd="0" presId="urn:microsoft.com/office/officeart/2005/8/layout/process1"/>
    <dgm:cxn modelId="{23A4668C-D406-46BA-A567-53DCE05D3D68}" type="presParOf" srcId="{7A737E07-484F-4E5B-A45A-C512415E354D}" destId="{1A292F21-4C81-4D07-B5BB-D90FD905BE58}" srcOrd="0" destOrd="0" presId="urn:microsoft.com/office/officeart/2005/8/layout/process1"/>
    <dgm:cxn modelId="{1462216B-144F-4C15-841A-FC7D7F4CFE53}" type="presParOf" srcId="{50BA7FC6-6609-46D6-A150-A2C614415206}" destId="{3619F5C9-32B7-42A9-A860-80741B4E981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23DC13-4DEC-490E-A34C-0AD7653AB65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4F1E61C-F573-4C2E-8744-849C73110E17}">
      <dgm:prSet phldrT="[Text]" custT="1"/>
      <dgm:spPr/>
      <dgm:t>
        <a:bodyPr/>
        <a:lstStyle/>
        <a:p>
          <a:r>
            <a:rPr lang="cs-CZ" sz="2400" b="1" dirty="0">
              <a:latin typeface="Calibri" panose="020F0502020204030204" pitchFamily="34" charset="0"/>
              <a:cs typeface="Calibri" panose="020F0502020204030204" pitchFamily="34" charset="0"/>
            </a:rPr>
            <a:t>Celkové způsobilé výdaje</a:t>
          </a:r>
        </a:p>
      </dgm:t>
    </dgm:pt>
    <dgm:pt modelId="{69619C0D-65CB-4580-9682-2F7A69137593}" type="parTrans" cxnId="{27F5633D-1179-4366-B5EC-A207CFA00894}">
      <dgm:prSet/>
      <dgm:spPr/>
      <dgm:t>
        <a:bodyPr/>
        <a:lstStyle/>
        <a:p>
          <a:endParaRPr lang="cs-CZ"/>
        </a:p>
      </dgm:t>
    </dgm:pt>
    <dgm:pt modelId="{BA013970-4F85-47CD-A6E7-7F05657C792D}" type="sibTrans" cxnId="{27F5633D-1179-4366-B5EC-A207CFA00894}">
      <dgm:prSet/>
      <dgm:spPr/>
      <dgm:t>
        <a:bodyPr/>
        <a:lstStyle/>
        <a:p>
          <a:endParaRPr lang="cs-CZ"/>
        </a:p>
      </dgm:t>
    </dgm:pt>
    <dgm:pt modelId="{08F8D998-1F93-4EB3-9075-31A971941432}">
      <dgm:prSet phldrT="[Text]" custT="1"/>
      <dgm:spPr/>
      <dgm:t>
        <a:bodyPr/>
        <a:lstStyle/>
        <a:p>
          <a:r>
            <a:rPr lang="cs-CZ" sz="2000" b="1" dirty="0">
              <a:latin typeface="Calibri" panose="020F0502020204030204" pitchFamily="34" charset="0"/>
              <a:cs typeface="Calibri" panose="020F0502020204030204" pitchFamily="34" charset="0"/>
            </a:rPr>
            <a:t>Přímé náklady</a:t>
          </a:r>
        </a:p>
      </dgm:t>
    </dgm:pt>
    <dgm:pt modelId="{479F5433-C0EC-4BF4-B93C-40C2BA510369}" type="parTrans" cxnId="{50DE9831-DA32-4981-9B9B-604DC3EFC961}">
      <dgm:prSet/>
      <dgm:spPr/>
      <dgm:t>
        <a:bodyPr/>
        <a:lstStyle/>
        <a:p>
          <a:endParaRPr lang="cs-CZ"/>
        </a:p>
      </dgm:t>
    </dgm:pt>
    <dgm:pt modelId="{9D44FE77-056F-429A-92AE-CD38A009FF9B}" type="sibTrans" cxnId="{50DE9831-DA32-4981-9B9B-604DC3EFC961}">
      <dgm:prSet/>
      <dgm:spPr/>
      <dgm:t>
        <a:bodyPr/>
        <a:lstStyle/>
        <a:p>
          <a:endParaRPr lang="cs-CZ"/>
        </a:p>
      </dgm:t>
    </dgm:pt>
    <dgm:pt modelId="{88D38737-CF5C-480F-9E24-5FAF38F34097}">
      <dgm:prSet phldrT="[Text]" custT="1"/>
      <dgm:spPr/>
      <dgm:t>
        <a:bodyPr/>
        <a:lstStyle/>
        <a:p>
          <a:r>
            <a:rPr lang="cs-CZ" sz="2000" b="1" dirty="0">
              <a:latin typeface="Calibri" panose="020F0502020204030204" pitchFamily="34" charset="0"/>
              <a:cs typeface="Calibri" panose="020F0502020204030204" pitchFamily="34" charset="0"/>
            </a:rPr>
            <a:t>Nepřímé náklady</a:t>
          </a:r>
        </a:p>
      </dgm:t>
    </dgm:pt>
    <dgm:pt modelId="{E0EEA8C4-C0BC-46B6-A0CA-4FB9C8DB2C57}" type="parTrans" cxnId="{62D0D5C0-B186-4FF7-8DF4-ABC39B0A119A}">
      <dgm:prSet/>
      <dgm:spPr/>
      <dgm:t>
        <a:bodyPr/>
        <a:lstStyle/>
        <a:p>
          <a:endParaRPr lang="cs-CZ"/>
        </a:p>
      </dgm:t>
    </dgm:pt>
    <dgm:pt modelId="{750F793B-B46A-4A27-96AB-5D3A56688671}" type="sibTrans" cxnId="{62D0D5C0-B186-4FF7-8DF4-ABC39B0A119A}">
      <dgm:prSet/>
      <dgm:spPr/>
      <dgm:t>
        <a:bodyPr/>
        <a:lstStyle/>
        <a:p>
          <a:endParaRPr lang="cs-CZ"/>
        </a:p>
      </dgm:t>
    </dgm:pt>
    <dgm:pt modelId="{6DC42E49-6F3D-4573-A86C-776153FAAA4A}">
      <dgm:prSet custT="1"/>
      <dgm:spPr/>
      <dgm:t>
        <a:bodyPr/>
        <a:lstStyle/>
        <a:p>
          <a:r>
            <a:rPr lang="cs-CZ" sz="1400" dirty="0">
              <a:latin typeface="Calibri" panose="020F0502020204030204" pitchFamily="34" charset="0"/>
              <a:cs typeface="Calibri" panose="020F0502020204030204" pitchFamily="34" charset="0"/>
            </a:rPr>
            <a:t>Osobní náklady</a:t>
          </a:r>
        </a:p>
      </dgm:t>
    </dgm:pt>
    <dgm:pt modelId="{34092664-5917-4ED3-93B4-55CF6C9CDD29}" type="parTrans" cxnId="{705E8535-E9F1-4F0E-8B13-725BCC7A510F}">
      <dgm:prSet/>
      <dgm:spPr/>
      <dgm:t>
        <a:bodyPr/>
        <a:lstStyle/>
        <a:p>
          <a:endParaRPr lang="cs-CZ"/>
        </a:p>
      </dgm:t>
    </dgm:pt>
    <dgm:pt modelId="{CD36CB79-60AB-4B87-89AD-A92AB0423A83}" type="sibTrans" cxnId="{705E8535-E9F1-4F0E-8B13-725BCC7A510F}">
      <dgm:prSet/>
      <dgm:spPr/>
      <dgm:t>
        <a:bodyPr/>
        <a:lstStyle/>
        <a:p>
          <a:endParaRPr lang="cs-CZ"/>
        </a:p>
      </dgm:t>
    </dgm:pt>
    <dgm:pt modelId="{B113E1F2-21BF-4CA5-A188-35F7D2A0295B}">
      <dgm:prSet custT="1"/>
      <dgm:spPr/>
      <dgm:t>
        <a:bodyPr/>
        <a:lstStyle/>
        <a:p>
          <a:r>
            <a:rPr lang="cs-CZ" sz="1400" dirty="0">
              <a:latin typeface="Calibri" panose="020F0502020204030204" pitchFamily="34" charset="0"/>
              <a:cs typeface="Calibri" panose="020F0502020204030204" pitchFamily="34" charset="0"/>
            </a:rPr>
            <a:t>Cestovné CS</a:t>
          </a:r>
        </a:p>
      </dgm:t>
    </dgm:pt>
    <dgm:pt modelId="{4C267837-7C55-4703-B79C-F8D398225DCA}" type="parTrans" cxnId="{AB19F129-C6B0-4CF0-9BAF-AAAE8086B5D8}">
      <dgm:prSet/>
      <dgm:spPr/>
      <dgm:t>
        <a:bodyPr/>
        <a:lstStyle/>
        <a:p>
          <a:endParaRPr lang="cs-CZ"/>
        </a:p>
      </dgm:t>
    </dgm:pt>
    <dgm:pt modelId="{6B51B807-EB9E-4C72-892F-1C998D380E18}" type="sibTrans" cxnId="{AB19F129-C6B0-4CF0-9BAF-AAAE8086B5D8}">
      <dgm:prSet/>
      <dgm:spPr/>
      <dgm:t>
        <a:bodyPr/>
        <a:lstStyle/>
        <a:p>
          <a:endParaRPr lang="cs-CZ"/>
        </a:p>
      </dgm:t>
    </dgm:pt>
    <dgm:pt modelId="{EE3E2441-F5AF-47B0-95A4-81E118292C5E}">
      <dgm:prSet custT="1"/>
      <dgm:spPr/>
      <dgm:t>
        <a:bodyPr/>
        <a:lstStyle/>
        <a:p>
          <a:r>
            <a:rPr lang="cs-CZ" sz="1200" dirty="0">
              <a:latin typeface="Calibri" panose="020F0502020204030204" pitchFamily="34" charset="0"/>
              <a:cs typeface="Calibri" panose="020F0502020204030204" pitchFamily="34" charset="0"/>
            </a:rPr>
            <a:t>Zařízení, vybavení a spotřební materiál</a:t>
          </a:r>
        </a:p>
      </dgm:t>
    </dgm:pt>
    <dgm:pt modelId="{A8456F24-D22A-41BB-A365-0904763E74C2}" type="parTrans" cxnId="{C7CBA692-AD8B-4991-A06D-9175349C3436}">
      <dgm:prSet/>
      <dgm:spPr/>
      <dgm:t>
        <a:bodyPr/>
        <a:lstStyle/>
        <a:p>
          <a:endParaRPr lang="cs-CZ"/>
        </a:p>
      </dgm:t>
    </dgm:pt>
    <dgm:pt modelId="{0078BC56-AA67-47B8-92FB-075477DBF399}" type="sibTrans" cxnId="{C7CBA692-AD8B-4991-A06D-9175349C3436}">
      <dgm:prSet/>
      <dgm:spPr/>
      <dgm:t>
        <a:bodyPr/>
        <a:lstStyle/>
        <a:p>
          <a:endParaRPr lang="cs-CZ"/>
        </a:p>
      </dgm:t>
    </dgm:pt>
    <dgm:pt modelId="{29A7D438-5389-48C5-920F-5E2B3A148FB8}">
      <dgm:prSet custT="1"/>
      <dgm:spPr/>
      <dgm:t>
        <a:bodyPr/>
        <a:lstStyle/>
        <a:p>
          <a:r>
            <a:rPr lang="cs-CZ" sz="1400" dirty="0">
              <a:latin typeface="Calibri" panose="020F0502020204030204" pitchFamily="34" charset="0"/>
              <a:cs typeface="Calibri" panose="020F0502020204030204" pitchFamily="34" charset="0"/>
            </a:rPr>
            <a:t>Nákup služeb</a:t>
          </a:r>
        </a:p>
      </dgm:t>
    </dgm:pt>
    <dgm:pt modelId="{7DDF15AC-A91D-4639-AE20-97D0D51DC284}" type="parTrans" cxnId="{BA4AAD53-06A5-41C5-8449-4093F4E8F712}">
      <dgm:prSet/>
      <dgm:spPr/>
      <dgm:t>
        <a:bodyPr/>
        <a:lstStyle/>
        <a:p>
          <a:endParaRPr lang="cs-CZ"/>
        </a:p>
      </dgm:t>
    </dgm:pt>
    <dgm:pt modelId="{9CA50637-BB21-4BBD-A5FF-0223727FBD24}" type="sibTrans" cxnId="{BA4AAD53-06A5-41C5-8449-4093F4E8F712}">
      <dgm:prSet/>
      <dgm:spPr/>
      <dgm:t>
        <a:bodyPr/>
        <a:lstStyle/>
        <a:p>
          <a:endParaRPr lang="cs-CZ"/>
        </a:p>
      </dgm:t>
    </dgm:pt>
    <dgm:pt modelId="{B12FF1E2-FEBD-4411-8C97-629655C95C8D}">
      <dgm:prSet custT="1"/>
      <dgm:spPr/>
      <dgm:t>
        <a:bodyPr/>
        <a:lstStyle/>
        <a:p>
          <a:r>
            <a:rPr lang="cs-CZ" sz="1400" dirty="0">
              <a:latin typeface="Calibri" panose="020F0502020204030204" pitchFamily="34" charset="0"/>
              <a:cs typeface="Calibri" panose="020F0502020204030204" pitchFamily="34" charset="0"/>
            </a:rPr>
            <a:t>Drobné stavební úpravy</a:t>
          </a:r>
        </a:p>
      </dgm:t>
    </dgm:pt>
    <dgm:pt modelId="{CD34D70C-B3BD-461D-A50F-2BDD645F0331}" type="parTrans" cxnId="{A323CE15-F8BB-4906-ACA2-4C5558F7D1B1}">
      <dgm:prSet/>
      <dgm:spPr/>
      <dgm:t>
        <a:bodyPr/>
        <a:lstStyle/>
        <a:p>
          <a:endParaRPr lang="cs-CZ"/>
        </a:p>
      </dgm:t>
    </dgm:pt>
    <dgm:pt modelId="{55901E85-4B33-4590-A5D3-6FF7504403A7}" type="sibTrans" cxnId="{A323CE15-F8BB-4906-ACA2-4C5558F7D1B1}">
      <dgm:prSet/>
      <dgm:spPr/>
      <dgm:t>
        <a:bodyPr/>
        <a:lstStyle/>
        <a:p>
          <a:endParaRPr lang="cs-CZ"/>
        </a:p>
      </dgm:t>
    </dgm:pt>
    <dgm:pt modelId="{8DEF4EE8-3438-459C-9BE2-F524DC6600E0}">
      <dgm:prSet custT="1"/>
      <dgm:spPr/>
      <dgm:t>
        <a:bodyPr/>
        <a:lstStyle/>
        <a:p>
          <a:r>
            <a:rPr lang="cs-CZ" sz="1400" dirty="0">
              <a:latin typeface="Calibri" panose="020F0502020204030204" pitchFamily="34" charset="0"/>
              <a:cs typeface="Calibri" panose="020F0502020204030204" pitchFamily="34" charset="0"/>
            </a:rPr>
            <a:t>Přímá podpora CS</a:t>
          </a:r>
        </a:p>
      </dgm:t>
    </dgm:pt>
    <dgm:pt modelId="{AB9AD476-FBFC-4228-813C-758F7AB2D2AF}" type="parTrans" cxnId="{2A74EF1E-55E5-4EFF-AFC4-BD95F443CC1B}">
      <dgm:prSet/>
      <dgm:spPr/>
      <dgm:t>
        <a:bodyPr/>
        <a:lstStyle/>
        <a:p>
          <a:endParaRPr lang="cs-CZ"/>
        </a:p>
      </dgm:t>
    </dgm:pt>
    <dgm:pt modelId="{B33D4B94-E743-4B19-8461-A539920A33AB}" type="sibTrans" cxnId="{2A74EF1E-55E5-4EFF-AFC4-BD95F443CC1B}">
      <dgm:prSet/>
      <dgm:spPr/>
      <dgm:t>
        <a:bodyPr/>
        <a:lstStyle/>
        <a:p>
          <a:endParaRPr lang="cs-CZ"/>
        </a:p>
      </dgm:t>
    </dgm:pt>
    <dgm:pt modelId="{D31E5BA6-8318-4A28-B0A0-644B5FA5298B}">
      <dgm:prSet custT="1"/>
      <dgm:spPr/>
      <dgm:t>
        <a:bodyPr/>
        <a:lstStyle/>
        <a:p>
          <a:r>
            <a:rPr lang="cs-CZ" sz="1400" dirty="0">
              <a:latin typeface="Calibri" panose="020F0502020204030204" pitchFamily="34" charset="0"/>
              <a:cs typeface="Calibri" panose="020F0502020204030204" pitchFamily="34" charset="0"/>
            </a:rPr>
            <a:t>Nájem zařízení a vybavení</a:t>
          </a:r>
        </a:p>
      </dgm:t>
    </dgm:pt>
    <dgm:pt modelId="{9BE08923-BA1D-4617-8FAD-08F50B507E55}" type="parTrans" cxnId="{15517DEE-1352-4276-9973-D696662D6A1A}">
      <dgm:prSet/>
      <dgm:spPr/>
      <dgm:t>
        <a:bodyPr/>
        <a:lstStyle/>
        <a:p>
          <a:endParaRPr lang="cs-CZ"/>
        </a:p>
      </dgm:t>
    </dgm:pt>
    <dgm:pt modelId="{BA47FAB1-A081-4F2C-9B39-90354FD1228B}" type="sibTrans" cxnId="{15517DEE-1352-4276-9973-D696662D6A1A}">
      <dgm:prSet/>
      <dgm:spPr/>
      <dgm:t>
        <a:bodyPr/>
        <a:lstStyle/>
        <a:p>
          <a:endParaRPr lang="cs-CZ"/>
        </a:p>
      </dgm:t>
    </dgm:pt>
    <dgm:pt modelId="{1862D4F0-2986-413D-9115-9800F01AAD45}">
      <dgm:prSet custT="1"/>
      <dgm:spPr/>
      <dgm:t>
        <a:bodyPr/>
        <a:lstStyle/>
        <a:p>
          <a:r>
            <a:rPr lang="cs-CZ" sz="1400" dirty="0">
              <a:latin typeface="Calibri" panose="020F0502020204030204" pitchFamily="34" charset="0"/>
              <a:cs typeface="Calibri" panose="020F0502020204030204" pitchFamily="34" charset="0"/>
            </a:rPr>
            <a:t>Odpisy</a:t>
          </a:r>
        </a:p>
      </dgm:t>
    </dgm:pt>
    <dgm:pt modelId="{199581C9-982D-466A-A709-BAA57C5FE6C2}" type="parTrans" cxnId="{C74A05AB-F6F7-44A7-BA64-0F900B715AB4}">
      <dgm:prSet/>
      <dgm:spPr/>
      <dgm:t>
        <a:bodyPr/>
        <a:lstStyle/>
        <a:p>
          <a:endParaRPr lang="cs-CZ"/>
        </a:p>
      </dgm:t>
    </dgm:pt>
    <dgm:pt modelId="{A5A525EE-4160-4A99-BF8E-CE9AEE3F6A54}" type="sibTrans" cxnId="{C74A05AB-F6F7-44A7-BA64-0F900B715AB4}">
      <dgm:prSet/>
      <dgm:spPr/>
      <dgm:t>
        <a:bodyPr/>
        <a:lstStyle/>
        <a:p>
          <a:endParaRPr lang="cs-CZ"/>
        </a:p>
      </dgm:t>
    </dgm:pt>
    <dgm:pt modelId="{148009DE-78EA-4FE3-BF3D-44B24113B1C8}" type="pres">
      <dgm:prSet presAssocID="{6B23DC13-4DEC-490E-A34C-0AD7653AB65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13BC925-301E-443A-ABFE-56FC73BAA017}" type="pres">
      <dgm:prSet presAssocID="{A4F1E61C-F573-4C2E-8744-849C73110E17}" presName="root1" presStyleCnt="0"/>
      <dgm:spPr/>
    </dgm:pt>
    <dgm:pt modelId="{4D21469F-3C1A-48DD-96A2-77B244C96421}" type="pres">
      <dgm:prSet presAssocID="{A4F1E61C-F573-4C2E-8744-849C73110E17}" presName="LevelOneTextNode" presStyleLbl="node0" presStyleIdx="0" presStyleCnt="1" custScaleX="136708" custScaleY="193835" custLinFactX="-69713" custLinFactNeighborX="-100000" custLinFactNeighborY="-16671">
        <dgm:presLayoutVars>
          <dgm:chPref val="3"/>
        </dgm:presLayoutVars>
      </dgm:prSet>
      <dgm:spPr/>
    </dgm:pt>
    <dgm:pt modelId="{F456E53F-C258-40C6-AFD4-25CF28BB4F8B}" type="pres">
      <dgm:prSet presAssocID="{A4F1E61C-F573-4C2E-8744-849C73110E17}" presName="level2hierChild" presStyleCnt="0"/>
      <dgm:spPr/>
    </dgm:pt>
    <dgm:pt modelId="{12EFE11A-FC24-4760-97C8-034102A23595}" type="pres">
      <dgm:prSet presAssocID="{479F5433-C0EC-4BF4-B93C-40C2BA510369}" presName="conn2-1" presStyleLbl="parChTrans1D2" presStyleIdx="0" presStyleCnt="2"/>
      <dgm:spPr/>
    </dgm:pt>
    <dgm:pt modelId="{7B9CAF05-31A1-4EEC-BF7C-F7EF94ACCAA0}" type="pres">
      <dgm:prSet presAssocID="{479F5433-C0EC-4BF4-B93C-40C2BA510369}" presName="connTx" presStyleLbl="parChTrans1D2" presStyleIdx="0" presStyleCnt="2"/>
      <dgm:spPr/>
    </dgm:pt>
    <dgm:pt modelId="{959ADBF2-88BF-4DA4-84A0-764B9FEB3385}" type="pres">
      <dgm:prSet presAssocID="{08F8D998-1F93-4EB3-9075-31A971941432}" presName="root2" presStyleCnt="0"/>
      <dgm:spPr/>
    </dgm:pt>
    <dgm:pt modelId="{1189DD17-7024-4FBC-8450-D85788A9CEC0}" type="pres">
      <dgm:prSet presAssocID="{08F8D998-1F93-4EB3-9075-31A971941432}" presName="LevelTwoTextNode" presStyleLbl="node2" presStyleIdx="0" presStyleCnt="2" custScaleX="111531" custScaleY="136356" custLinFactX="-24383" custLinFactNeighborX="-100000" custLinFactNeighborY="-27724">
        <dgm:presLayoutVars>
          <dgm:chPref val="3"/>
        </dgm:presLayoutVars>
      </dgm:prSet>
      <dgm:spPr/>
    </dgm:pt>
    <dgm:pt modelId="{3607DD3F-01BB-48F1-BAC4-F6B4954A11A6}" type="pres">
      <dgm:prSet presAssocID="{08F8D998-1F93-4EB3-9075-31A971941432}" presName="level3hierChild" presStyleCnt="0"/>
      <dgm:spPr/>
    </dgm:pt>
    <dgm:pt modelId="{6CD89963-93D8-4EAA-8645-7BE5CE8B9754}" type="pres">
      <dgm:prSet presAssocID="{34092664-5917-4ED3-93B4-55CF6C9CDD29}" presName="conn2-1" presStyleLbl="parChTrans1D3" presStyleIdx="0" presStyleCnt="8"/>
      <dgm:spPr/>
    </dgm:pt>
    <dgm:pt modelId="{A05A1F69-E78E-4C16-9735-3555C592944A}" type="pres">
      <dgm:prSet presAssocID="{34092664-5917-4ED3-93B4-55CF6C9CDD29}" presName="connTx" presStyleLbl="parChTrans1D3" presStyleIdx="0" presStyleCnt="8"/>
      <dgm:spPr/>
    </dgm:pt>
    <dgm:pt modelId="{F541715C-5CA0-4E23-AC26-BC2ADC72201D}" type="pres">
      <dgm:prSet presAssocID="{6DC42E49-6F3D-4573-A86C-776153FAAA4A}" presName="root2" presStyleCnt="0"/>
      <dgm:spPr/>
    </dgm:pt>
    <dgm:pt modelId="{3ABB3578-96FB-43DC-BE78-88D28409DDE9}" type="pres">
      <dgm:prSet presAssocID="{6DC42E49-6F3D-4573-A86C-776153FAAA4A}" presName="LevelTwoTextNode" presStyleLbl="node3" presStyleIdx="0" presStyleCnt="8">
        <dgm:presLayoutVars>
          <dgm:chPref val="3"/>
        </dgm:presLayoutVars>
      </dgm:prSet>
      <dgm:spPr/>
    </dgm:pt>
    <dgm:pt modelId="{CE2A4E06-CE9C-45B9-9644-67CA124B89A0}" type="pres">
      <dgm:prSet presAssocID="{6DC42E49-6F3D-4573-A86C-776153FAAA4A}" presName="level3hierChild" presStyleCnt="0"/>
      <dgm:spPr/>
    </dgm:pt>
    <dgm:pt modelId="{A5CE604C-150D-4F33-8A07-29603D57162C}" type="pres">
      <dgm:prSet presAssocID="{4C267837-7C55-4703-B79C-F8D398225DCA}" presName="conn2-1" presStyleLbl="parChTrans1D3" presStyleIdx="1" presStyleCnt="8"/>
      <dgm:spPr/>
    </dgm:pt>
    <dgm:pt modelId="{720C50AA-3D5B-4892-936B-9769BE8F622E}" type="pres">
      <dgm:prSet presAssocID="{4C267837-7C55-4703-B79C-F8D398225DCA}" presName="connTx" presStyleLbl="parChTrans1D3" presStyleIdx="1" presStyleCnt="8"/>
      <dgm:spPr/>
    </dgm:pt>
    <dgm:pt modelId="{8C099EB6-EAE1-4BB0-A34F-D3A90CD3A2A7}" type="pres">
      <dgm:prSet presAssocID="{B113E1F2-21BF-4CA5-A188-35F7D2A0295B}" presName="root2" presStyleCnt="0"/>
      <dgm:spPr/>
    </dgm:pt>
    <dgm:pt modelId="{B0B4B9F7-A05A-46DA-BE83-9FBFA426F0AE}" type="pres">
      <dgm:prSet presAssocID="{B113E1F2-21BF-4CA5-A188-35F7D2A0295B}" presName="LevelTwoTextNode" presStyleLbl="node3" presStyleIdx="1" presStyleCnt="8">
        <dgm:presLayoutVars>
          <dgm:chPref val="3"/>
        </dgm:presLayoutVars>
      </dgm:prSet>
      <dgm:spPr/>
    </dgm:pt>
    <dgm:pt modelId="{0F21E163-1EA9-4064-9DF8-01DA395FC519}" type="pres">
      <dgm:prSet presAssocID="{B113E1F2-21BF-4CA5-A188-35F7D2A0295B}" presName="level3hierChild" presStyleCnt="0"/>
      <dgm:spPr/>
    </dgm:pt>
    <dgm:pt modelId="{B229A81D-C127-47FD-8DC2-479D7B1BED6E}" type="pres">
      <dgm:prSet presAssocID="{A8456F24-D22A-41BB-A365-0904763E74C2}" presName="conn2-1" presStyleLbl="parChTrans1D3" presStyleIdx="2" presStyleCnt="8"/>
      <dgm:spPr/>
    </dgm:pt>
    <dgm:pt modelId="{6B72530F-C11C-4E16-826A-F2E7BD315AC0}" type="pres">
      <dgm:prSet presAssocID="{A8456F24-D22A-41BB-A365-0904763E74C2}" presName="connTx" presStyleLbl="parChTrans1D3" presStyleIdx="2" presStyleCnt="8"/>
      <dgm:spPr/>
    </dgm:pt>
    <dgm:pt modelId="{84A32559-7F0A-4CF3-8EF7-E158AAF2BD73}" type="pres">
      <dgm:prSet presAssocID="{EE3E2441-F5AF-47B0-95A4-81E118292C5E}" presName="root2" presStyleCnt="0"/>
      <dgm:spPr/>
    </dgm:pt>
    <dgm:pt modelId="{6CF5FDD9-A9C7-45E8-9A24-7D83277D3012}" type="pres">
      <dgm:prSet presAssocID="{EE3E2441-F5AF-47B0-95A4-81E118292C5E}" presName="LevelTwoTextNode" presStyleLbl="node3" presStyleIdx="2" presStyleCnt="8">
        <dgm:presLayoutVars>
          <dgm:chPref val="3"/>
        </dgm:presLayoutVars>
      </dgm:prSet>
      <dgm:spPr/>
    </dgm:pt>
    <dgm:pt modelId="{B8DA72D1-517D-4EA1-81D5-F23E9BBB40A4}" type="pres">
      <dgm:prSet presAssocID="{EE3E2441-F5AF-47B0-95A4-81E118292C5E}" presName="level3hierChild" presStyleCnt="0"/>
      <dgm:spPr/>
    </dgm:pt>
    <dgm:pt modelId="{53757D30-BE9D-493C-947A-7F849B4C45DE}" type="pres">
      <dgm:prSet presAssocID="{9BE08923-BA1D-4617-8FAD-08F50B507E55}" presName="conn2-1" presStyleLbl="parChTrans1D3" presStyleIdx="3" presStyleCnt="8"/>
      <dgm:spPr/>
    </dgm:pt>
    <dgm:pt modelId="{0260C882-A628-4B55-BB73-90E9F1FEDED1}" type="pres">
      <dgm:prSet presAssocID="{9BE08923-BA1D-4617-8FAD-08F50B507E55}" presName="connTx" presStyleLbl="parChTrans1D3" presStyleIdx="3" presStyleCnt="8"/>
      <dgm:spPr/>
    </dgm:pt>
    <dgm:pt modelId="{E12268E2-D373-4A8E-B3D8-13039AFF9A42}" type="pres">
      <dgm:prSet presAssocID="{D31E5BA6-8318-4A28-B0A0-644B5FA5298B}" presName="root2" presStyleCnt="0"/>
      <dgm:spPr/>
    </dgm:pt>
    <dgm:pt modelId="{CBA4BC1A-BD6B-4663-A235-2188E8FFE2CF}" type="pres">
      <dgm:prSet presAssocID="{D31E5BA6-8318-4A28-B0A0-644B5FA5298B}" presName="LevelTwoTextNode" presStyleLbl="node3" presStyleIdx="3" presStyleCnt="8">
        <dgm:presLayoutVars>
          <dgm:chPref val="3"/>
        </dgm:presLayoutVars>
      </dgm:prSet>
      <dgm:spPr/>
    </dgm:pt>
    <dgm:pt modelId="{569EA0A9-6C9F-4AB0-9C24-9E7FF6E8C732}" type="pres">
      <dgm:prSet presAssocID="{D31E5BA6-8318-4A28-B0A0-644B5FA5298B}" presName="level3hierChild" presStyleCnt="0"/>
      <dgm:spPr/>
    </dgm:pt>
    <dgm:pt modelId="{2A32A8C0-2847-4E19-8F9B-C447CE028AE8}" type="pres">
      <dgm:prSet presAssocID="{199581C9-982D-466A-A709-BAA57C5FE6C2}" presName="conn2-1" presStyleLbl="parChTrans1D3" presStyleIdx="4" presStyleCnt="8"/>
      <dgm:spPr/>
    </dgm:pt>
    <dgm:pt modelId="{72EE5C82-6D9D-49A5-9A02-7B54D723F349}" type="pres">
      <dgm:prSet presAssocID="{199581C9-982D-466A-A709-BAA57C5FE6C2}" presName="connTx" presStyleLbl="parChTrans1D3" presStyleIdx="4" presStyleCnt="8"/>
      <dgm:spPr/>
    </dgm:pt>
    <dgm:pt modelId="{981351EC-AA0D-4774-97DF-353562E5FEEB}" type="pres">
      <dgm:prSet presAssocID="{1862D4F0-2986-413D-9115-9800F01AAD45}" presName="root2" presStyleCnt="0"/>
      <dgm:spPr/>
    </dgm:pt>
    <dgm:pt modelId="{89E5A98E-5575-46D3-8042-E1309730D10F}" type="pres">
      <dgm:prSet presAssocID="{1862D4F0-2986-413D-9115-9800F01AAD45}" presName="LevelTwoTextNode" presStyleLbl="node3" presStyleIdx="4" presStyleCnt="8">
        <dgm:presLayoutVars>
          <dgm:chPref val="3"/>
        </dgm:presLayoutVars>
      </dgm:prSet>
      <dgm:spPr/>
    </dgm:pt>
    <dgm:pt modelId="{7DCBC580-397C-4AA9-BD55-CD52B05ECCA2}" type="pres">
      <dgm:prSet presAssocID="{1862D4F0-2986-413D-9115-9800F01AAD45}" presName="level3hierChild" presStyleCnt="0"/>
      <dgm:spPr/>
    </dgm:pt>
    <dgm:pt modelId="{BDD934ED-AC8D-4748-B022-FF83681BE7B0}" type="pres">
      <dgm:prSet presAssocID="{7DDF15AC-A91D-4639-AE20-97D0D51DC284}" presName="conn2-1" presStyleLbl="parChTrans1D3" presStyleIdx="5" presStyleCnt="8"/>
      <dgm:spPr/>
    </dgm:pt>
    <dgm:pt modelId="{5F7C469A-65E2-409A-8948-C76B4A5FE90E}" type="pres">
      <dgm:prSet presAssocID="{7DDF15AC-A91D-4639-AE20-97D0D51DC284}" presName="connTx" presStyleLbl="parChTrans1D3" presStyleIdx="5" presStyleCnt="8"/>
      <dgm:spPr/>
    </dgm:pt>
    <dgm:pt modelId="{EBA8A7C9-E5B7-43BB-AE8D-E41F88BD1DDB}" type="pres">
      <dgm:prSet presAssocID="{29A7D438-5389-48C5-920F-5E2B3A148FB8}" presName="root2" presStyleCnt="0"/>
      <dgm:spPr/>
    </dgm:pt>
    <dgm:pt modelId="{7BC5A59C-ADC7-402A-AFF5-7BCC302CBC4F}" type="pres">
      <dgm:prSet presAssocID="{29A7D438-5389-48C5-920F-5E2B3A148FB8}" presName="LevelTwoTextNode" presStyleLbl="node3" presStyleIdx="5" presStyleCnt="8">
        <dgm:presLayoutVars>
          <dgm:chPref val="3"/>
        </dgm:presLayoutVars>
      </dgm:prSet>
      <dgm:spPr/>
    </dgm:pt>
    <dgm:pt modelId="{3B0B8286-FF84-46C9-84C8-84EACB301879}" type="pres">
      <dgm:prSet presAssocID="{29A7D438-5389-48C5-920F-5E2B3A148FB8}" presName="level3hierChild" presStyleCnt="0"/>
      <dgm:spPr/>
    </dgm:pt>
    <dgm:pt modelId="{D442B976-C529-435E-8C7A-4A865CFE9A66}" type="pres">
      <dgm:prSet presAssocID="{CD34D70C-B3BD-461D-A50F-2BDD645F0331}" presName="conn2-1" presStyleLbl="parChTrans1D3" presStyleIdx="6" presStyleCnt="8"/>
      <dgm:spPr/>
    </dgm:pt>
    <dgm:pt modelId="{C2BA274D-F285-4246-94C7-15D5DA56BB91}" type="pres">
      <dgm:prSet presAssocID="{CD34D70C-B3BD-461D-A50F-2BDD645F0331}" presName="connTx" presStyleLbl="parChTrans1D3" presStyleIdx="6" presStyleCnt="8"/>
      <dgm:spPr/>
    </dgm:pt>
    <dgm:pt modelId="{A3FD7E6D-C085-46B4-B195-2ABB5E017AC6}" type="pres">
      <dgm:prSet presAssocID="{B12FF1E2-FEBD-4411-8C97-629655C95C8D}" presName="root2" presStyleCnt="0"/>
      <dgm:spPr/>
    </dgm:pt>
    <dgm:pt modelId="{06BE21C3-E879-4482-833E-228CC2B42FAE}" type="pres">
      <dgm:prSet presAssocID="{B12FF1E2-FEBD-4411-8C97-629655C95C8D}" presName="LevelTwoTextNode" presStyleLbl="node3" presStyleIdx="6" presStyleCnt="8">
        <dgm:presLayoutVars>
          <dgm:chPref val="3"/>
        </dgm:presLayoutVars>
      </dgm:prSet>
      <dgm:spPr/>
    </dgm:pt>
    <dgm:pt modelId="{0D0F0240-5CBD-48B3-8A43-1E467AA63244}" type="pres">
      <dgm:prSet presAssocID="{B12FF1E2-FEBD-4411-8C97-629655C95C8D}" presName="level3hierChild" presStyleCnt="0"/>
      <dgm:spPr/>
    </dgm:pt>
    <dgm:pt modelId="{A99D8B6D-3221-41ED-AA7A-4A4F0E89D421}" type="pres">
      <dgm:prSet presAssocID="{AB9AD476-FBFC-4228-813C-758F7AB2D2AF}" presName="conn2-1" presStyleLbl="parChTrans1D3" presStyleIdx="7" presStyleCnt="8"/>
      <dgm:spPr/>
    </dgm:pt>
    <dgm:pt modelId="{EC79632A-1920-45C5-8351-1356C23C86EB}" type="pres">
      <dgm:prSet presAssocID="{AB9AD476-FBFC-4228-813C-758F7AB2D2AF}" presName="connTx" presStyleLbl="parChTrans1D3" presStyleIdx="7" presStyleCnt="8"/>
      <dgm:spPr/>
    </dgm:pt>
    <dgm:pt modelId="{062196D8-5029-43E2-BD4E-CB3D6C42C862}" type="pres">
      <dgm:prSet presAssocID="{8DEF4EE8-3438-459C-9BE2-F524DC6600E0}" presName="root2" presStyleCnt="0"/>
      <dgm:spPr/>
    </dgm:pt>
    <dgm:pt modelId="{FB2F93B7-B49D-48E8-A0DC-F5C44A8E6DD9}" type="pres">
      <dgm:prSet presAssocID="{8DEF4EE8-3438-459C-9BE2-F524DC6600E0}" presName="LevelTwoTextNode" presStyleLbl="node3" presStyleIdx="7" presStyleCnt="8">
        <dgm:presLayoutVars>
          <dgm:chPref val="3"/>
        </dgm:presLayoutVars>
      </dgm:prSet>
      <dgm:spPr/>
    </dgm:pt>
    <dgm:pt modelId="{88C44782-C874-4525-A5EF-D97BED10E511}" type="pres">
      <dgm:prSet presAssocID="{8DEF4EE8-3438-459C-9BE2-F524DC6600E0}" presName="level3hierChild" presStyleCnt="0"/>
      <dgm:spPr/>
    </dgm:pt>
    <dgm:pt modelId="{D40BB77D-215D-4FCA-82A8-59EEBB7D4702}" type="pres">
      <dgm:prSet presAssocID="{E0EEA8C4-C0BC-46B6-A0CA-4FB9C8DB2C57}" presName="conn2-1" presStyleLbl="parChTrans1D2" presStyleIdx="1" presStyleCnt="2"/>
      <dgm:spPr/>
    </dgm:pt>
    <dgm:pt modelId="{8762F849-1EDA-4215-8E4A-48CCFEE46190}" type="pres">
      <dgm:prSet presAssocID="{E0EEA8C4-C0BC-46B6-A0CA-4FB9C8DB2C57}" presName="connTx" presStyleLbl="parChTrans1D2" presStyleIdx="1" presStyleCnt="2"/>
      <dgm:spPr/>
    </dgm:pt>
    <dgm:pt modelId="{B868F10F-A578-435E-B4BC-0E2E2AA091CD}" type="pres">
      <dgm:prSet presAssocID="{88D38737-CF5C-480F-9E24-5FAF38F34097}" presName="root2" presStyleCnt="0"/>
      <dgm:spPr/>
    </dgm:pt>
    <dgm:pt modelId="{28DF54C0-7043-403C-9018-1EAC7FC53A7E}" type="pres">
      <dgm:prSet presAssocID="{88D38737-CF5C-480F-9E24-5FAF38F34097}" presName="LevelTwoTextNode" presStyleLbl="node2" presStyleIdx="1" presStyleCnt="2" custScaleX="111635" custScaleY="136473" custLinFactX="-23984" custLinFactNeighborX="-100000" custLinFactNeighborY="-9273">
        <dgm:presLayoutVars>
          <dgm:chPref val="3"/>
        </dgm:presLayoutVars>
      </dgm:prSet>
      <dgm:spPr/>
    </dgm:pt>
    <dgm:pt modelId="{A3972C6D-9B66-426C-9E06-67E492EE1B76}" type="pres">
      <dgm:prSet presAssocID="{88D38737-CF5C-480F-9E24-5FAF38F34097}" presName="level3hierChild" presStyleCnt="0"/>
      <dgm:spPr/>
    </dgm:pt>
  </dgm:ptLst>
  <dgm:cxnLst>
    <dgm:cxn modelId="{AF219F0E-3A11-4C27-8445-99BF07E0CB2A}" type="presOf" srcId="{B12FF1E2-FEBD-4411-8C97-629655C95C8D}" destId="{06BE21C3-E879-4482-833E-228CC2B42FAE}" srcOrd="0" destOrd="0" presId="urn:microsoft.com/office/officeart/2005/8/layout/hierarchy2"/>
    <dgm:cxn modelId="{A323CE15-F8BB-4906-ACA2-4C5558F7D1B1}" srcId="{08F8D998-1F93-4EB3-9075-31A971941432}" destId="{B12FF1E2-FEBD-4411-8C97-629655C95C8D}" srcOrd="6" destOrd="0" parTransId="{CD34D70C-B3BD-461D-A50F-2BDD645F0331}" sibTransId="{55901E85-4B33-4590-A5D3-6FF7504403A7}"/>
    <dgm:cxn modelId="{92C04D18-9E4F-4CE2-96A5-FB4C77CE5DFD}" type="presOf" srcId="{199581C9-982D-466A-A709-BAA57C5FE6C2}" destId="{72EE5C82-6D9D-49A5-9A02-7B54D723F349}" srcOrd="1" destOrd="0" presId="urn:microsoft.com/office/officeart/2005/8/layout/hierarchy2"/>
    <dgm:cxn modelId="{00A1801A-EE63-48BB-A026-588A5ED0FAB2}" type="presOf" srcId="{08F8D998-1F93-4EB3-9075-31A971941432}" destId="{1189DD17-7024-4FBC-8450-D85788A9CEC0}" srcOrd="0" destOrd="0" presId="urn:microsoft.com/office/officeart/2005/8/layout/hierarchy2"/>
    <dgm:cxn modelId="{3A73691B-54A6-45B9-8868-9B11CBA1DFC5}" type="presOf" srcId="{7DDF15AC-A91D-4639-AE20-97D0D51DC284}" destId="{5F7C469A-65E2-409A-8948-C76B4A5FE90E}" srcOrd="1" destOrd="0" presId="urn:microsoft.com/office/officeart/2005/8/layout/hierarchy2"/>
    <dgm:cxn modelId="{2A74EF1E-55E5-4EFF-AFC4-BD95F443CC1B}" srcId="{08F8D998-1F93-4EB3-9075-31A971941432}" destId="{8DEF4EE8-3438-459C-9BE2-F524DC6600E0}" srcOrd="7" destOrd="0" parTransId="{AB9AD476-FBFC-4228-813C-758F7AB2D2AF}" sibTransId="{B33D4B94-E743-4B19-8461-A539920A33AB}"/>
    <dgm:cxn modelId="{2F716826-E871-4C1E-BE2D-30838AD5F622}" type="presOf" srcId="{4C267837-7C55-4703-B79C-F8D398225DCA}" destId="{A5CE604C-150D-4F33-8A07-29603D57162C}" srcOrd="0" destOrd="0" presId="urn:microsoft.com/office/officeart/2005/8/layout/hierarchy2"/>
    <dgm:cxn modelId="{8DF68128-DB5E-4C99-AAA0-FBD393D89811}" type="presOf" srcId="{CD34D70C-B3BD-461D-A50F-2BDD645F0331}" destId="{D442B976-C529-435E-8C7A-4A865CFE9A66}" srcOrd="0" destOrd="0" presId="urn:microsoft.com/office/officeart/2005/8/layout/hierarchy2"/>
    <dgm:cxn modelId="{AEDB0029-5903-4976-963A-A544AB093739}" type="presOf" srcId="{AB9AD476-FBFC-4228-813C-758F7AB2D2AF}" destId="{A99D8B6D-3221-41ED-AA7A-4A4F0E89D421}" srcOrd="0" destOrd="0" presId="urn:microsoft.com/office/officeart/2005/8/layout/hierarchy2"/>
    <dgm:cxn modelId="{AB19F129-C6B0-4CF0-9BAF-AAAE8086B5D8}" srcId="{08F8D998-1F93-4EB3-9075-31A971941432}" destId="{B113E1F2-21BF-4CA5-A188-35F7D2A0295B}" srcOrd="1" destOrd="0" parTransId="{4C267837-7C55-4703-B79C-F8D398225DCA}" sibTransId="{6B51B807-EB9E-4C72-892F-1C998D380E18}"/>
    <dgm:cxn modelId="{C89F202E-55B9-4A5E-8050-38608CB62C55}" type="presOf" srcId="{E0EEA8C4-C0BC-46B6-A0CA-4FB9C8DB2C57}" destId="{8762F849-1EDA-4215-8E4A-48CCFEE46190}" srcOrd="1" destOrd="0" presId="urn:microsoft.com/office/officeart/2005/8/layout/hierarchy2"/>
    <dgm:cxn modelId="{605E3130-038B-4B62-B0B3-744900C48305}" type="presOf" srcId="{4C267837-7C55-4703-B79C-F8D398225DCA}" destId="{720C50AA-3D5B-4892-936B-9769BE8F622E}" srcOrd="1" destOrd="0" presId="urn:microsoft.com/office/officeart/2005/8/layout/hierarchy2"/>
    <dgm:cxn modelId="{50DE9831-DA32-4981-9B9B-604DC3EFC961}" srcId="{A4F1E61C-F573-4C2E-8744-849C73110E17}" destId="{08F8D998-1F93-4EB3-9075-31A971941432}" srcOrd="0" destOrd="0" parTransId="{479F5433-C0EC-4BF4-B93C-40C2BA510369}" sibTransId="{9D44FE77-056F-429A-92AE-CD38A009FF9B}"/>
    <dgm:cxn modelId="{705E8535-E9F1-4F0E-8B13-725BCC7A510F}" srcId="{08F8D998-1F93-4EB3-9075-31A971941432}" destId="{6DC42E49-6F3D-4573-A86C-776153FAAA4A}" srcOrd="0" destOrd="0" parTransId="{34092664-5917-4ED3-93B4-55CF6C9CDD29}" sibTransId="{CD36CB79-60AB-4B87-89AD-A92AB0423A83}"/>
    <dgm:cxn modelId="{27F5633D-1179-4366-B5EC-A207CFA00894}" srcId="{6B23DC13-4DEC-490E-A34C-0AD7653AB650}" destId="{A4F1E61C-F573-4C2E-8744-849C73110E17}" srcOrd="0" destOrd="0" parTransId="{69619C0D-65CB-4580-9682-2F7A69137593}" sibTransId="{BA013970-4F85-47CD-A6E7-7F05657C792D}"/>
    <dgm:cxn modelId="{D06F2B5B-DF59-4CB3-AE27-BE3E5FEECD69}" type="presOf" srcId="{A4F1E61C-F573-4C2E-8744-849C73110E17}" destId="{4D21469F-3C1A-48DD-96A2-77B244C96421}" srcOrd="0" destOrd="0" presId="urn:microsoft.com/office/officeart/2005/8/layout/hierarchy2"/>
    <dgm:cxn modelId="{7D502F5D-B6F9-4707-8D8E-D220C46A3F6F}" type="presOf" srcId="{E0EEA8C4-C0BC-46B6-A0CA-4FB9C8DB2C57}" destId="{D40BB77D-215D-4FCA-82A8-59EEBB7D4702}" srcOrd="0" destOrd="0" presId="urn:microsoft.com/office/officeart/2005/8/layout/hierarchy2"/>
    <dgm:cxn modelId="{2023D55D-8C35-489F-A795-2C0D6DE5B4F0}" type="presOf" srcId="{9BE08923-BA1D-4617-8FAD-08F50B507E55}" destId="{0260C882-A628-4B55-BB73-90E9F1FEDED1}" srcOrd="1" destOrd="0" presId="urn:microsoft.com/office/officeart/2005/8/layout/hierarchy2"/>
    <dgm:cxn modelId="{AAA42A60-54C2-490C-98FE-9D45CDA838EF}" type="presOf" srcId="{34092664-5917-4ED3-93B4-55CF6C9CDD29}" destId="{6CD89963-93D8-4EAA-8645-7BE5CE8B9754}" srcOrd="0" destOrd="0" presId="urn:microsoft.com/office/officeart/2005/8/layout/hierarchy2"/>
    <dgm:cxn modelId="{27041567-44F6-481D-8313-D0F4B94A8DA0}" type="presOf" srcId="{29A7D438-5389-48C5-920F-5E2B3A148FB8}" destId="{7BC5A59C-ADC7-402A-AFF5-7BCC302CBC4F}" srcOrd="0" destOrd="0" presId="urn:microsoft.com/office/officeart/2005/8/layout/hierarchy2"/>
    <dgm:cxn modelId="{B42A2667-0D12-4F1E-A3DB-62EC9F9D5409}" type="presOf" srcId="{8DEF4EE8-3438-459C-9BE2-F524DC6600E0}" destId="{FB2F93B7-B49D-48E8-A0DC-F5C44A8E6DD9}" srcOrd="0" destOrd="0" presId="urn:microsoft.com/office/officeart/2005/8/layout/hierarchy2"/>
    <dgm:cxn modelId="{373C7B48-CCBA-49CE-BFBD-8F3AC991CD7B}" type="presOf" srcId="{AB9AD476-FBFC-4228-813C-758F7AB2D2AF}" destId="{EC79632A-1920-45C5-8351-1356C23C86EB}" srcOrd="1" destOrd="0" presId="urn:microsoft.com/office/officeart/2005/8/layout/hierarchy2"/>
    <dgm:cxn modelId="{872CD56A-4423-4AA2-B6ED-19B8F17CC08F}" type="presOf" srcId="{1862D4F0-2986-413D-9115-9800F01AAD45}" destId="{89E5A98E-5575-46D3-8042-E1309730D10F}" srcOrd="0" destOrd="0" presId="urn:microsoft.com/office/officeart/2005/8/layout/hierarchy2"/>
    <dgm:cxn modelId="{A4882A70-901C-454E-9A70-58C6FD19EE21}" type="presOf" srcId="{88D38737-CF5C-480F-9E24-5FAF38F34097}" destId="{28DF54C0-7043-403C-9018-1EAC7FC53A7E}" srcOrd="0" destOrd="0" presId="urn:microsoft.com/office/officeart/2005/8/layout/hierarchy2"/>
    <dgm:cxn modelId="{BA4AAD53-06A5-41C5-8449-4093F4E8F712}" srcId="{08F8D998-1F93-4EB3-9075-31A971941432}" destId="{29A7D438-5389-48C5-920F-5E2B3A148FB8}" srcOrd="5" destOrd="0" parTransId="{7DDF15AC-A91D-4639-AE20-97D0D51DC284}" sibTransId="{9CA50637-BB21-4BBD-A5FF-0223727FBD24}"/>
    <dgm:cxn modelId="{B329B473-7EED-41A2-B3A0-5E9C3EBFD51A}" type="presOf" srcId="{D31E5BA6-8318-4A28-B0A0-644B5FA5298B}" destId="{CBA4BC1A-BD6B-4663-A235-2188E8FFE2CF}" srcOrd="0" destOrd="0" presId="urn:microsoft.com/office/officeart/2005/8/layout/hierarchy2"/>
    <dgm:cxn modelId="{D3547A7D-0841-4AB6-8BAC-31E6F00C2332}" type="presOf" srcId="{CD34D70C-B3BD-461D-A50F-2BDD645F0331}" destId="{C2BA274D-F285-4246-94C7-15D5DA56BB91}" srcOrd="1" destOrd="0" presId="urn:microsoft.com/office/officeart/2005/8/layout/hierarchy2"/>
    <dgm:cxn modelId="{E16F928E-E25C-4A55-933A-2556CF8DF176}" type="presOf" srcId="{479F5433-C0EC-4BF4-B93C-40C2BA510369}" destId="{7B9CAF05-31A1-4EEC-BF7C-F7EF94ACCAA0}" srcOrd="1" destOrd="0" presId="urn:microsoft.com/office/officeart/2005/8/layout/hierarchy2"/>
    <dgm:cxn modelId="{5E57BA90-CA0A-44CC-8610-51674CA84938}" type="presOf" srcId="{199581C9-982D-466A-A709-BAA57C5FE6C2}" destId="{2A32A8C0-2847-4E19-8F9B-C447CE028AE8}" srcOrd="0" destOrd="0" presId="urn:microsoft.com/office/officeart/2005/8/layout/hierarchy2"/>
    <dgm:cxn modelId="{C7CBA692-AD8B-4991-A06D-9175349C3436}" srcId="{08F8D998-1F93-4EB3-9075-31A971941432}" destId="{EE3E2441-F5AF-47B0-95A4-81E118292C5E}" srcOrd="2" destOrd="0" parTransId="{A8456F24-D22A-41BB-A365-0904763E74C2}" sibTransId="{0078BC56-AA67-47B8-92FB-075477DBF399}"/>
    <dgm:cxn modelId="{1B61C99D-0E0F-4E06-A87F-0245E2E98319}" type="presOf" srcId="{479F5433-C0EC-4BF4-B93C-40C2BA510369}" destId="{12EFE11A-FC24-4760-97C8-034102A23595}" srcOrd="0" destOrd="0" presId="urn:microsoft.com/office/officeart/2005/8/layout/hierarchy2"/>
    <dgm:cxn modelId="{B812DEA0-E100-4100-BB88-5EE97A7D5677}" type="presOf" srcId="{6DC42E49-6F3D-4573-A86C-776153FAAA4A}" destId="{3ABB3578-96FB-43DC-BE78-88D28409DDE9}" srcOrd="0" destOrd="0" presId="urn:microsoft.com/office/officeart/2005/8/layout/hierarchy2"/>
    <dgm:cxn modelId="{C74A05AB-F6F7-44A7-BA64-0F900B715AB4}" srcId="{08F8D998-1F93-4EB3-9075-31A971941432}" destId="{1862D4F0-2986-413D-9115-9800F01AAD45}" srcOrd="4" destOrd="0" parTransId="{199581C9-982D-466A-A709-BAA57C5FE6C2}" sibTransId="{A5A525EE-4160-4A99-BF8E-CE9AEE3F6A54}"/>
    <dgm:cxn modelId="{62D0D5C0-B186-4FF7-8DF4-ABC39B0A119A}" srcId="{A4F1E61C-F573-4C2E-8744-849C73110E17}" destId="{88D38737-CF5C-480F-9E24-5FAF38F34097}" srcOrd="1" destOrd="0" parTransId="{E0EEA8C4-C0BC-46B6-A0CA-4FB9C8DB2C57}" sibTransId="{750F793B-B46A-4A27-96AB-5D3A56688671}"/>
    <dgm:cxn modelId="{2855E4CF-5FC4-466C-9E38-2F9C8836D6DE}" type="presOf" srcId="{A8456F24-D22A-41BB-A365-0904763E74C2}" destId="{B229A81D-C127-47FD-8DC2-479D7B1BED6E}" srcOrd="0" destOrd="0" presId="urn:microsoft.com/office/officeart/2005/8/layout/hierarchy2"/>
    <dgm:cxn modelId="{399A5BDC-2A17-4F76-A1E6-E201C1F8DE0E}" type="presOf" srcId="{EE3E2441-F5AF-47B0-95A4-81E118292C5E}" destId="{6CF5FDD9-A9C7-45E8-9A24-7D83277D3012}" srcOrd="0" destOrd="0" presId="urn:microsoft.com/office/officeart/2005/8/layout/hierarchy2"/>
    <dgm:cxn modelId="{ABC0BFDD-A1DF-4A3D-AC7B-0C44417A812F}" type="presOf" srcId="{B113E1F2-21BF-4CA5-A188-35F7D2A0295B}" destId="{B0B4B9F7-A05A-46DA-BE83-9FBFA426F0AE}" srcOrd="0" destOrd="0" presId="urn:microsoft.com/office/officeart/2005/8/layout/hierarchy2"/>
    <dgm:cxn modelId="{349E1AE0-58C6-45C6-8C8D-B2657AEF03CF}" type="presOf" srcId="{9BE08923-BA1D-4617-8FAD-08F50B507E55}" destId="{53757D30-BE9D-493C-947A-7F849B4C45DE}" srcOrd="0" destOrd="0" presId="urn:microsoft.com/office/officeart/2005/8/layout/hierarchy2"/>
    <dgm:cxn modelId="{9A6169E9-3B14-41DD-9DB5-6B0099D4C4F5}" type="presOf" srcId="{A8456F24-D22A-41BB-A365-0904763E74C2}" destId="{6B72530F-C11C-4E16-826A-F2E7BD315AC0}" srcOrd="1" destOrd="0" presId="urn:microsoft.com/office/officeart/2005/8/layout/hierarchy2"/>
    <dgm:cxn modelId="{CCA5A1E9-6EFE-43A1-92C7-DEDC8691F446}" type="presOf" srcId="{6B23DC13-4DEC-490E-A34C-0AD7653AB650}" destId="{148009DE-78EA-4FE3-BF3D-44B24113B1C8}" srcOrd="0" destOrd="0" presId="urn:microsoft.com/office/officeart/2005/8/layout/hierarchy2"/>
    <dgm:cxn modelId="{FF4452EB-B013-4C8C-9032-BA9DB422FAAE}" type="presOf" srcId="{34092664-5917-4ED3-93B4-55CF6C9CDD29}" destId="{A05A1F69-E78E-4C16-9735-3555C592944A}" srcOrd="1" destOrd="0" presId="urn:microsoft.com/office/officeart/2005/8/layout/hierarchy2"/>
    <dgm:cxn modelId="{15517DEE-1352-4276-9973-D696662D6A1A}" srcId="{08F8D998-1F93-4EB3-9075-31A971941432}" destId="{D31E5BA6-8318-4A28-B0A0-644B5FA5298B}" srcOrd="3" destOrd="0" parTransId="{9BE08923-BA1D-4617-8FAD-08F50B507E55}" sibTransId="{BA47FAB1-A081-4F2C-9B39-90354FD1228B}"/>
    <dgm:cxn modelId="{9CA0DAF3-5C32-4A0B-803F-124FC5A8D89E}" type="presOf" srcId="{7DDF15AC-A91D-4639-AE20-97D0D51DC284}" destId="{BDD934ED-AC8D-4748-B022-FF83681BE7B0}" srcOrd="0" destOrd="0" presId="urn:microsoft.com/office/officeart/2005/8/layout/hierarchy2"/>
    <dgm:cxn modelId="{44CF2030-61CE-4DCE-A655-74576478DE95}" type="presParOf" srcId="{148009DE-78EA-4FE3-BF3D-44B24113B1C8}" destId="{D13BC925-301E-443A-ABFE-56FC73BAA017}" srcOrd="0" destOrd="0" presId="urn:microsoft.com/office/officeart/2005/8/layout/hierarchy2"/>
    <dgm:cxn modelId="{411EFEE8-5281-4B59-9B30-D26F43CD7C0D}" type="presParOf" srcId="{D13BC925-301E-443A-ABFE-56FC73BAA017}" destId="{4D21469F-3C1A-48DD-96A2-77B244C96421}" srcOrd="0" destOrd="0" presId="urn:microsoft.com/office/officeart/2005/8/layout/hierarchy2"/>
    <dgm:cxn modelId="{53B43F8D-00E7-41BC-BA5C-83F49F7AC233}" type="presParOf" srcId="{D13BC925-301E-443A-ABFE-56FC73BAA017}" destId="{F456E53F-C258-40C6-AFD4-25CF28BB4F8B}" srcOrd="1" destOrd="0" presId="urn:microsoft.com/office/officeart/2005/8/layout/hierarchy2"/>
    <dgm:cxn modelId="{3E4250D4-F32E-4D91-8913-C3A74E864F75}" type="presParOf" srcId="{F456E53F-C258-40C6-AFD4-25CF28BB4F8B}" destId="{12EFE11A-FC24-4760-97C8-034102A23595}" srcOrd="0" destOrd="0" presId="urn:microsoft.com/office/officeart/2005/8/layout/hierarchy2"/>
    <dgm:cxn modelId="{F98A50EE-E301-46DE-BE6E-72393923D5D2}" type="presParOf" srcId="{12EFE11A-FC24-4760-97C8-034102A23595}" destId="{7B9CAF05-31A1-4EEC-BF7C-F7EF94ACCAA0}" srcOrd="0" destOrd="0" presId="urn:microsoft.com/office/officeart/2005/8/layout/hierarchy2"/>
    <dgm:cxn modelId="{C3471F0E-584F-469D-B49B-126A7A8BAA5A}" type="presParOf" srcId="{F456E53F-C258-40C6-AFD4-25CF28BB4F8B}" destId="{959ADBF2-88BF-4DA4-84A0-764B9FEB3385}" srcOrd="1" destOrd="0" presId="urn:microsoft.com/office/officeart/2005/8/layout/hierarchy2"/>
    <dgm:cxn modelId="{13B18F72-B0D6-4076-8D57-31FB8816E94C}" type="presParOf" srcId="{959ADBF2-88BF-4DA4-84A0-764B9FEB3385}" destId="{1189DD17-7024-4FBC-8450-D85788A9CEC0}" srcOrd="0" destOrd="0" presId="urn:microsoft.com/office/officeart/2005/8/layout/hierarchy2"/>
    <dgm:cxn modelId="{1390FEFC-CB65-4C84-896B-0BC5A07884B9}" type="presParOf" srcId="{959ADBF2-88BF-4DA4-84A0-764B9FEB3385}" destId="{3607DD3F-01BB-48F1-BAC4-F6B4954A11A6}" srcOrd="1" destOrd="0" presId="urn:microsoft.com/office/officeart/2005/8/layout/hierarchy2"/>
    <dgm:cxn modelId="{4A1E1B01-F0DA-4716-8C65-F1410C077DF4}" type="presParOf" srcId="{3607DD3F-01BB-48F1-BAC4-F6B4954A11A6}" destId="{6CD89963-93D8-4EAA-8645-7BE5CE8B9754}" srcOrd="0" destOrd="0" presId="urn:microsoft.com/office/officeart/2005/8/layout/hierarchy2"/>
    <dgm:cxn modelId="{D81AC1BF-B00C-4791-8083-BD6E76F6D2EC}" type="presParOf" srcId="{6CD89963-93D8-4EAA-8645-7BE5CE8B9754}" destId="{A05A1F69-E78E-4C16-9735-3555C592944A}" srcOrd="0" destOrd="0" presId="urn:microsoft.com/office/officeart/2005/8/layout/hierarchy2"/>
    <dgm:cxn modelId="{3B15E0FC-3472-493B-8349-438F6067A1E7}" type="presParOf" srcId="{3607DD3F-01BB-48F1-BAC4-F6B4954A11A6}" destId="{F541715C-5CA0-4E23-AC26-BC2ADC72201D}" srcOrd="1" destOrd="0" presId="urn:microsoft.com/office/officeart/2005/8/layout/hierarchy2"/>
    <dgm:cxn modelId="{ADA6A24D-4C74-4527-BB65-BA4A65B9207D}" type="presParOf" srcId="{F541715C-5CA0-4E23-AC26-BC2ADC72201D}" destId="{3ABB3578-96FB-43DC-BE78-88D28409DDE9}" srcOrd="0" destOrd="0" presId="urn:microsoft.com/office/officeart/2005/8/layout/hierarchy2"/>
    <dgm:cxn modelId="{346CFC5D-4017-4AC7-A0C6-49522E651933}" type="presParOf" srcId="{F541715C-5CA0-4E23-AC26-BC2ADC72201D}" destId="{CE2A4E06-CE9C-45B9-9644-67CA124B89A0}" srcOrd="1" destOrd="0" presId="urn:microsoft.com/office/officeart/2005/8/layout/hierarchy2"/>
    <dgm:cxn modelId="{03A476C4-15B3-4AA3-9FA3-F2D346980E3D}" type="presParOf" srcId="{3607DD3F-01BB-48F1-BAC4-F6B4954A11A6}" destId="{A5CE604C-150D-4F33-8A07-29603D57162C}" srcOrd="2" destOrd="0" presId="urn:microsoft.com/office/officeart/2005/8/layout/hierarchy2"/>
    <dgm:cxn modelId="{DC76CE10-6B8E-4E8E-A9BB-9FD29E32352F}" type="presParOf" srcId="{A5CE604C-150D-4F33-8A07-29603D57162C}" destId="{720C50AA-3D5B-4892-936B-9769BE8F622E}" srcOrd="0" destOrd="0" presId="urn:microsoft.com/office/officeart/2005/8/layout/hierarchy2"/>
    <dgm:cxn modelId="{EEC6B3BA-F974-4EC2-886E-08FCBEB785B1}" type="presParOf" srcId="{3607DD3F-01BB-48F1-BAC4-F6B4954A11A6}" destId="{8C099EB6-EAE1-4BB0-A34F-D3A90CD3A2A7}" srcOrd="3" destOrd="0" presId="urn:microsoft.com/office/officeart/2005/8/layout/hierarchy2"/>
    <dgm:cxn modelId="{03FE9080-C459-4129-AA7C-3E5ACF807329}" type="presParOf" srcId="{8C099EB6-EAE1-4BB0-A34F-D3A90CD3A2A7}" destId="{B0B4B9F7-A05A-46DA-BE83-9FBFA426F0AE}" srcOrd="0" destOrd="0" presId="urn:microsoft.com/office/officeart/2005/8/layout/hierarchy2"/>
    <dgm:cxn modelId="{5A127217-B24F-47D2-96F0-FA10725B83D9}" type="presParOf" srcId="{8C099EB6-EAE1-4BB0-A34F-D3A90CD3A2A7}" destId="{0F21E163-1EA9-4064-9DF8-01DA395FC519}" srcOrd="1" destOrd="0" presId="urn:microsoft.com/office/officeart/2005/8/layout/hierarchy2"/>
    <dgm:cxn modelId="{613AD245-9636-454D-87FA-435F4805EE31}" type="presParOf" srcId="{3607DD3F-01BB-48F1-BAC4-F6B4954A11A6}" destId="{B229A81D-C127-47FD-8DC2-479D7B1BED6E}" srcOrd="4" destOrd="0" presId="urn:microsoft.com/office/officeart/2005/8/layout/hierarchy2"/>
    <dgm:cxn modelId="{BC44EA5B-53C8-40D9-B0B4-ECD3FAEF46C2}" type="presParOf" srcId="{B229A81D-C127-47FD-8DC2-479D7B1BED6E}" destId="{6B72530F-C11C-4E16-826A-F2E7BD315AC0}" srcOrd="0" destOrd="0" presId="urn:microsoft.com/office/officeart/2005/8/layout/hierarchy2"/>
    <dgm:cxn modelId="{BE2A18EF-7940-4228-9B94-76558A19E10E}" type="presParOf" srcId="{3607DD3F-01BB-48F1-BAC4-F6B4954A11A6}" destId="{84A32559-7F0A-4CF3-8EF7-E158AAF2BD73}" srcOrd="5" destOrd="0" presId="urn:microsoft.com/office/officeart/2005/8/layout/hierarchy2"/>
    <dgm:cxn modelId="{180B12D9-6C94-4D14-A52E-556BEAEBE8BA}" type="presParOf" srcId="{84A32559-7F0A-4CF3-8EF7-E158AAF2BD73}" destId="{6CF5FDD9-A9C7-45E8-9A24-7D83277D3012}" srcOrd="0" destOrd="0" presId="urn:microsoft.com/office/officeart/2005/8/layout/hierarchy2"/>
    <dgm:cxn modelId="{C28A0AC4-878A-4B5E-88FB-28F733970D94}" type="presParOf" srcId="{84A32559-7F0A-4CF3-8EF7-E158AAF2BD73}" destId="{B8DA72D1-517D-4EA1-81D5-F23E9BBB40A4}" srcOrd="1" destOrd="0" presId="urn:microsoft.com/office/officeart/2005/8/layout/hierarchy2"/>
    <dgm:cxn modelId="{F47345EF-0CB3-44BD-9632-A9B3D4260DBD}" type="presParOf" srcId="{3607DD3F-01BB-48F1-BAC4-F6B4954A11A6}" destId="{53757D30-BE9D-493C-947A-7F849B4C45DE}" srcOrd="6" destOrd="0" presId="urn:microsoft.com/office/officeart/2005/8/layout/hierarchy2"/>
    <dgm:cxn modelId="{DA5F659D-BC01-4C09-80A6-A3E687EC4B6E}" type="presParOf" srcId="{53757D30-BE9D-493C-947A-7F849B4C45DE}" destId="{0260C882-A628-4B55-BB73-90E9F1FEDED1}" srcOrd="0" destOrd="0" presId="urn:microsoft.com/office/officeart/2005/8/layout/hierarchy2"/>
    <dgm:cxn modelId="{6FF7A8A4-16D0-4B9E-B19A-AA16926713B5}" type="presParOf" srcId="{3607DD3F-01BB-48F1-BAC4-F6B4954A11A6}" destId="{E12268E2-D373-4A8E-B3D8-13039AFF9A42}" srcOrd="7" destOrd="0" presId="urn:microsoft.com/office/officeart/2005/8/layout/hierarchy2"/>
    <dgm:cxn modelId="{F2582A7D-B3CC-4AAA-8032-3C02293C9393}" type="presParOf" srcId="{E12268E2-D373-4A8E-B3D8-13039AFF9A42}" destId="{CBA4BC1A-BD6B-4663-A235-2188E8FFE2CF}" srcOrd="0" destOrd="0" presId="urn:microsoft.com/office/officeart/2005/8/layout/hierarchy2"/>
    <dgm:cxn modelId="{C420C3A5-55FC-45E0-874A-7D80E0CEB3F7}" type="presParOf" srcId="{E12268E2-D373-4A8E-B3D8-13039AFF9A42}" destId="{569EA0A9-6C9F-4AB0-9C24-9E7FF6E8C732}" srcOrd="1" destOrd="0" presId="urn:microsoft.com/office/officeart/2005/8/layout/hierarchy2"/>
    <dgm:cxn modelId="{D069B774-C7B3-46F2-93F6-9919AE001AF1}" type="presParOf" srcId="{3607DD3F-01BB-48F1-BAC4-F6B4954A11A6}" destId="{2A32A8C0-2847-4E19-8F9B-C447CE028AE8}" srcOrd="8" destOrd="0" presId="urn:microsoft.com/office/officeart/2005/8/layout/hierarchy2"/>
    <dgm:cxn modelId="{5B7E3C29-3D44-41A6-A2D6-665B23A384B4}" type="presParOf" srcId="{2A32A8C0-2847-4E19-8F9B-C447CE028AE8}" destId="{72EE5C82-6D9D-49A5-9A02-7B54D723F349}" srcOrd="0" destOrd="0" presId="urn:microsoft.com/office/officeart/2005/8/layout/hierarchy2"/>
    <dgm:cxn modelId="{04ED73A9-510A-4D7B-94D2-E7594C3E0565}" type="presParOf" srcId="{3607DD3F-01BB-48F1-BAC4-F6B4954A11A6}" destId="{981351EC-AA0D-4774-97DF-353562E5FEEB}" srcOrd="9" destOrd="0" presId="urn:microsoft.com/office/officeart/2005/8/layout/hierarchy2"/>
    <dgm:cxn modelId="{A67AE585-2BF2-4B95-8C84-1FFF9CAD99BA}" type="presParOf" srcId="{981351EC-AA0D-4774-97DF-353562E5FEEB}" destId="{89E5A98E-5575-46D3-8042-E1309730D10F}" srcOrd="0" destOrd="0" presId="urn:microsoft.com/office/officeart/2005/8/layout/hierarchy2"/>
    <dgm:cxn modelId="{D39D0148-62F9-49B3-9F7D-33BC10B8B04B}" type="presParOf" srcId="{981351EC-AA0D-4774-97DF-353562E5FEEB}" destId="{7DCBC580-397C-4AA9-BD55-CD52B05ECCA2}" srcOrd="1" destOrd="0" presId="urn:microsoft.com/office/officeart/2005/8/layout/hierarchy2"/>
    <dgm:cxn modelId="{7A55487F-CAB0-4BF6-B9FF-68CD9BFA044C}" type="presParOf" srcId="{3607DD3F-01BB-48F1-BAC4-F6B4954A11A6}" destId="{BDD934ED-AC8D-4748-B022-FF83681BE7B0}" srcOrd="10" destOrd="0" presId="urn:microsoft.com/office/officeart/2005/8/layout/hierarchy2"/>
    <dgm:cxn modelId="{8C349E01-87BE-4CD0-8CC0-8281C38305D9}" type="presParOf" srcId="{BDD934ED-AC8D-4748-B022-FF83681BE7B0}" destId="{5F7C469A-65E2-409A-8948-C76B4A5FE90E}" srcOrd="0" destOrd="0" presId="urn:microsoft.com/office/officeart/2005/8/layout/hierarchy2"/>
    <dgm:cxn modelId="{224E9825-A424-4A5F-A816-7163ACD3CB55}" type="presParOf" srcId="{3607DD3F-01BB-48F1-BAC4-F6B4954A11A6}" destId="{EBA8A7C9-E5B7-43BB-AE8D-E41F88BD1DDB}" srcOrd="11" destOrd="0" presId="urn:microsoft.com/office/officeart/2005/8/layout/hierarchy2"/>
    <dgm:cxn modelId="{A84623D7-D4A9-4AA1-B054-95D69943F176}" type="presParOf" srcId="{EBA8A7C9-E5B7-43BB-AE8D-E41F88BD1DDB}" destId="{7BC5A59C-ADC7-402A-AFF5-7BCC302CBC4F}" srcOrd="0" destOrd="0" presId="urn:microsoft.com/office/officeart/2005/8/layout/hierarchy2"/>
    <dgm:cxn modelId="{A47BFF6E-A2BA-4BBF-97B0-D9DC1EFBDC4D}" type="presParOf" srcId="{EBA8A7C9-E5B7-43BB-AE8D-E41F88BD1DDB}" destId="{3B0B8286-FF84-46C9-84C8-84EACB301879}" srcOrd="1" destOrd="0" presId="urn:microsoft.com/office/officeart/2005/8/layout/hierarchy2"/>
    <dgm:cxn modelId="{71D5FAFD-6302-4583-A89E-5FD5A6597FC0}" type="presParOf" srcId="{3607DD3F-01BB-48F1-BAC4-F6B4954A11A6}" destId="{D442B976-C529-435E-8C7A-4A865CFE9A66}" srcOrd="12" destOrd="0" presId="urn:microsoft.com/office/officeart/2005/8/layout/hierarchy2"/>
    <dgm:cxn modelId="{BAAEB2F1-848C-4D9E-BDCB-24D3D9BF8259}" type="presParOf" srcId="{D442B976-C529-435E-8C7A-4A865CFE9A66}" destId="{C2BA274D-F285-4246-94C7-15D5DA56BB91}" srcOrd="0" destOrd="0" presId="urn:microsoft.com/office/officeart/2005/8/layout/hierarchy2"/>
    <dgm:cxn modelId="{7B93FA05-20B8-4AC8-A450-1008D02FFDEB}" type="presParOf" srcId="{3607DD3F-01BB-48F1-BAC4-F6B4954A11A6}" destId="{A3FD7E6D-C085-46B4-B195-2ABB5E017AC6}" srcOrd="13" destOrd="0" presId="urn:microsoft.com/office/officeart/2005/8/layout/hierarchy2"/>
    <dgm:cxn modelId="{93A99198-DBFC-4AC2-A972-A521741FBD17}" type="presParOf" srcId="{A3FD7E6D-C085-46B4-B195-2ABB5E017AC6}" destId="{06BE21C3-E879-4482-833E-228CC2B42FAE}" srcOrd="0" destOrd="0" presId="urn:microsoft.com/office/officeart/2005/8/layout/hierarchy2"/>
    <dgm:cxn modelId="{A4D95DC3-5379-4D3A-A042-EFAFF108EB07}" type="presParOf" srcId="{A3FD7E6D-C085-46B4-B195-2ABB5E017AC6}" destId="{0D0F0240-5CBD-48B3-8A43-1E467AA63244}" srcOrd="1" destOrd="0" presId="urn:microsoft.com/office/officeart/2005/8/layout/hierarchy2"/>
    <dgm:cxn modelId="{67605CBA-6506-41D5-AE50-787BDBC2ACCE}" type="presParOf" srcId="{3607DD3F-01BB-48F1-BAC4-F6B4954A11A6}" destId="{A99D8B6D-3221-41ED-AA7A-4A4F0E89D421}" srcOrd="14" destOrd="0" presId="urn:microsoft.com/office/officeart/2005/8/layout/hierarchy2"/>
    <dgm:cxn modelId="{FE4FC92B-4613-42BE-A366-0FEDE7E643CE}" type="presParOf" srcId="{A99D8B6D-3221-41ED-AA7A-4A4F0E89D421}" destId="{EC79632A-1920-45C5-8351-1356C23C86EB}" srcOrd="0" destOrd="0" presId="urn:microsoft.com/office/officeart/2005/8/layout/hierarchy2"/>
    <dgm:cxn modelId="{17B46174-3E3A-4293-8AF3-AE302FC7688E}" type="presParOf" srcId="{3607DD3F-01BB-48F1-BAC4-F6B4954A11A6}" destId="{062196D8-5029-43E2-BD4E-CB3D6C42C862}" srcOrd="15" destOrd="0" presId="urn:microsoft.com/office/officeart/2005/8/layout/hierarchy2"/>
    <dgm:cxn modelId="{3217BF24-7D52-4392-B6A3-3366172CC052}" type="presParOf" srcId="{062196D8-5029-43E2-BD4E-CB3D6C42C862}" destId="{FB2F93B7-B49D-48E8-A0DC-F5C44A8E6DD9}" srcOrd="0" destOrd="0" presId="urn:microsoft.com/office/officeart/2005/8/layout/hierarchy2"/>
    <dgm:cxn modelId="{197AA9F4-0851-4CB7-8EF3-A5619DB3AD17}" type="presParOf" srcId="{062196D8-5029-43E2-BD4E-CB3D6C42C862}" destId="{88C44782-C874-4525-A5EF-D97BED10E511}" srcOrd="1" destOrd="0" presId="urn:microsoft.com/office/officeart/2005/8/layout/hierarchy2"/>
    <dgm:cxn modelId="{0219E793-F91E-4785-B9E4-34E48BF3318E}" type="presParOf" srcId="{F456E53F-C258-40C6-AFD4-25CF28BB4F8B}" destId="{D40BB77D-215D-4FCA-82A8-59EEBB7D4702}" srcOrd="2" destOrd="0" presId="urn:microsoft.com/office/officeart/2005/8/layout/hierarchy2"/>
    <dgm:cxn modelId="{58E3601D-A6F1-47F6-B430-9F9CE7D95877}" type="presParOf" srcId="{D40BB77D-215D-4FCA-82A8-59EEBB7D4702}" destId="{8762F849-1EDA-4215-8E4A-48CCFEE46190}" srcOrd="0" destOrd="0" presId="urn:microsoft.com/office/officeart/2005/8/layout/hierarchy2"/>
    <dgm:cxn modelId="{D05DD697-6363-42D6-9E08-B29D3CE528AF}" type="presParOf" srcId="{F456E53F-C258-40C6-AFD4-25CF28BB4F8B}" destId="{B868F10F-A578-435E-B4BC-0E2E2AA091CD}" srcOrd="3" destOrd="0" presId="urn:microsoft.com/office/officeart/2005/8/layout/hierarchy2"/>
    <dgm:cxn modelId="{0DAFDA82-C74E-4380-A011-80C4A34BF066}" type="presParOf" srcId="{B868F10F-A578-435E-B4BC-0E2E2AA091CD}" destId="{28DF54C0-7043-403C-9018-1EAC7FC53A7E}" srcOrd="0" destOrd="0" presId="urn:microsoft.com/office/officeart/2005/8/layout/hierarchy2"/>
    <dgm:cxn modelId="{B976B251-843E-496D-870C-492AEA8B2094}" type="presParOf" srcId="{B868F10F-A578-435E-B4BC-0E2E2AA091CD}" destId="{A3972C6D-9B66-426C-9E06-67E492EE1B7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FF2B2D6-682E-482E-A4EF-57D04935022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2B1EEC0-C461-455C-8DE0-2049E60C3272}">
      <dgm:prSet phldrT="[Text]"/>
      <dgm:spPr/>
      <dgm:t>
        <a:bodyPr/>
        <a:lstStyle/>
        <a:p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Zřízení elektronického podpisu</a:t>
          </a:r>
        </a:p>
      </dgm:t>
    </dgm:pt>
    <dgm:pt modelId="{EA8C0B36-8E29-488F-A404-F04A59F741C5}" type="parTrans" cxnId="{C1891292-2A7C-47D0-861D-DCE925C3D31B}">
      <dgm:prSet/>
      <dgm:spPr/>
      <dgm:t>
        <a:bodyPr/>
        <a:lstStyle/>
        <a:p>
          <a:endParaRPr lang="cs-CZ"/>
        </a:p>
      </dgm:t>
    </dgm:pt>
    <dgm:pt modelId="{436BDCC5-FBC3-4AC3-AE1A-B2F3A41F37D8}" type="sibTrans" cxnId="{C1891292-2A7C-47D0-861D-DCE925C3D31B}">
      <dgm:prSet/>
      <dgm:spPr/>
      <dgm:t>
        <a:bodyPr/>
        <a:lstStyle/>
        <a:p>
          <a:endParaRPr lang="cs-CZ"/>
        </a:p>
      </dgm:t>
    </dgm:pt>
    <dgm:pt modelId="{427F7BF5-46AC-4D6E-BC78-A14E96F0A4C9}">
      <dgm:prSet phldrT="[Text]"/>
      <dgm:spPr/>
      <dgm:t>
        <a:bodyPr/>
        <a:lstStyle/>
        <a:p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Registrace do systému ISKP14+</a:t>
          </a:r>
        </a:p>
      </dgm:t>
    </dgm:pt>
    <dgm:pt modelId="{077ECAE3-028E-46C6-BE25-6CD0D8930E37}" type="parTrans" cxnId="{40684D30-B2A5-4B58-985C-DB82005F35D7}">
      <dgm:prSet/>
      <dgm:spPr/>
      <dgm:t>
        <a:bodyPr/>
        <a:lstStyle/>
        <a:p>
          <a:endParaRPr lang="cs-CZ"/>
        </a:p>
      </dgm:t>
    </dgm:pt>
    <dgm:pt modelId="{07FFFB03-2583-4833-8F9E-3D4E92ABEE2B}" type="sibTrans" cxnId="{40684D30-B2A5-4B58-985C-DB82005F35D7}">
      <dgm:prSet/>
      <dgm:spPr/>
      <dgm:t>
        <a:bodyPr/>
        <a:lstStyle/>
        <a:p>
          <a:endParaRPr lang="cs-CZ"/>
        </a:p>
      </dgm:t>
    </dgm:pt>
    <dgm:pt modelId="{5D0979D3-374C-47AF-8653-164A319B926E}">
      <dgm:prSet phldrT="[Text]"/>
      <dgm:spPr/>
      <dgm:t>
        <a:bodyPr/>
        <a:lstStyle/>
        <a:p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Vyplnění žádosti o podporu</a:t>
          </a:r>
        </a:p>
      </dgm:t>
    </dgm:pt>
    <dgm:pt modelId="{EDD57D32-E6D1-4523-B720-A9DD9A54030F}" type="parTrans" cxnId="{1802D011-5258-4D10-9AAE-830CE5C97EBF}">
      <dgm:prSet/>
      <dgm:spPr/>
      <dgm:t>
        <a:bodyPr/>
        <a:lstStyle/>
        <a:p>
          <a:endParaRPr lang="cs-CZ"/>
        </a:p>
      </dgm:t>
    </dgm:pt>
    <dgm:pt modelId="{A9A4ACB1-FB64-430F-B2A7-1CADB506B603}" type="sibTrans" cxnId="{1802D011-5258-4D10-9AAE-830CE5C97EBF}">
      <dgm:prSet/>
      <dgm:spPr/>
      <dgm:t>
        <a:bodyPr/>
        <a:lstStyle/>
        <a:p>
          <a:endParaRPr lang="cs-CZ"/>
        </a:p>
      </dgm:t>
    </dgm:pt>
    <dgm:pt modelId="{8AA6FA40-B5E0-40AD-8842-5667AD84A569}">
      <dgm:prSet/>
      <dgm:spPr/>
      <dgm:t>
        <a:bodyPr/>
        <a:lstStyle/>
        <a:p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Finalizace žádosti o podporu</a:t>
          </a:r>
        </a:p>
      </dgm:t>
    </dgm:pt>
    <dgm:pt modelId="{4CFFA589-454A-4612-8E44-33C6C0F9829E}" type="parTrans" cxnId="{F49F3B50-8677-43FC-ACAA-911EAC98B530}">
      <dgm:prSet/>
      <dgm:spPr/>
      <dgm:t>
        <a:bodyPr/>
        <a:lstStyle/>
        <a:p>
          <a:endParaRPr lang="cs-CZ"/>
        </a:p>
      </dgm:t>
    </dgm:pt>
    <dgm:pt modelId="{9B26AC0B-BC6B-4A82-ABC7-7656C1A8FE81}" type="sibTrans" cxnId="{F49F3B50-8677-43FC-ACAA-911EAC98B530}">
      <dgm:prSet/>
      <dgm:spPr/>
      <dgm:t>
        <a:bodyPr/>
        <a:lstStyle/>
        <a:p>
          <a:endParaRPr lang="cs-CZ"/>
        </a:p>
      </dgm:t>
    </dgm:pt>
    <dgm:pt modelId="{B69A2D6A-BFC8-45E8-A371-0D4AB88182BF}">
      <dgm:prSet/>
      <dgm:spPr/>
      <dgm:t>
        <a:bodyPr/>
        <a:lstStyle/>
        <a:p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Podepsání a odeslání žádosti o podporu</a:t>
          </a:r>
        </a:p>
      </dgm:t>
    </dgm:pt>
    <dgm:pt modelId="{238FE34E-90AD-4EDB-8877-AE73E7D1C8F3}" type="parTrans" cxnId="{A10BA82E-CA03-42CE-A9D2-6F2DF2B6467A}">
      <dgm:prSet/>
      <dgm:spPr/>
      <dgm:t>
        <a:bodyPr/>
        <a:lstStyle/>
        <a:p>
          <a:endParaRPr lang="cs-CZ"/>
        </a:p>
      </dgm:t>
    </dgm:pt>
    <dgm:pt modelId="{B529F27F-3FD9-4DAA-BA53-0BFFE31631B5}" type="sibTrans" cxnId="{A10BA82E-CA03-42CE-A9D2-6F2DF2B6467A}">
      <dgm:prSet/>
      <dgm:spPr/>
      <dgm:t>
        <a:bodyPr/>
        <a:lstStyle/>
        <a:p>
          <a:endParaRPr lang="cs-CZ"/>
        </a:p>
      </dgm:t>
    </dgm:pt>
    <dgm:pt modelId="{A6180683-7AC3-45F0-84F3-C1E7F973CBF6}" type="pres">
      <dgm:prSet presAssocID="{CFF2B2D6-682E-482E-A4EF-57D04935022E}" presName="rootnode" presStyleCnt="0">
        <dgm:presLayoutVars>
          <dgm:chMax/>
          <dgm:chPref/>
          <dgm:dir/>
          <dgm:animLvl val="lvl"/>
        </dgm:presLayoutVars>
      </dgm:prSet>
      <dgm:spPr/>
    </dgm:pt>
    <dgm:pt modelId="{1E7F9862-D357-4308-8416-FADAB58BF966}" type="pres">
      <dgm:prSet presAssocID="{02B1EEC0-C461-455C-8DE0-2049E60C3272}" presName="composite" presStyleCnt="0"/>
      <dgm:spPr/>
    </dgm:pt>
    <dgm:pt modelId="{12837C26-3CDC-4537-9767-974F56B05E76}" type="pres">
      <dgm:prSet presAssocID="{02B1EEC0-C461-455C-8DE0-2049E60C3272}" presName="LShape" presStyleLbl="alignNode1" presStyleIdx="0" presStyleCnt="9"/>
      <dgm:spPr/>
    </dgm:pt>
    <dgm:pt modelId="{CCCA69DA-5266-4053-A539-AA90DD481153}" type="pres">
      <dgm:prSet presAssocID="{02B1EEC0-C461-455C-8DE0-2049E60C3272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8E8A8420-9051-451A-B52E-9A4CA6E2C821}" type="pres">
      <dgm:prSet presAssocID="{02B1EEC0-C461-455C-8DE0-2049E60C3272}" presName="Triangle" presStyleLbl="alignNode1" presStyleIdx="1" presStyleCnt="9"/>
      <dgm:spPr/>
    </dgm:pt>
    <dgm:pt modelId="{1C6D2774-5326-48BE-9CBD-83251267A8F7}" type="pres">
      <dgm:prSet presAssocID="{436BDCC5-FBC3-4AC3-AE1A-B2F3A41F37D8}" presName="sibTrans" presStyleCnt="0"/>
      <dgm:spPr/>
    </dgm:pt>
    <dgm:pt modelId="{9AE45080-73F0-402C-834F-8BB93FD70C2E}" type="pres">
      <dgm:prSet presAssocID="{436BDCC5-FBC3-4AC3-AE1A-B2F3A41F37D8}" presName="space" presStyleCnt="0"/>
      <dgm:spPr/>
    </dgm:pt>
    <dgm:pt modelId="{D83F768F-B217-4DE6-B276-3489915047BE}" type="pres">
      <dgm:prSet presAssocID="{427F7BF5-46AC-4D6E-BC78-A14E96F0A4C9}" presName="composite" presStyleCnt="0"/>
      <dgm:spPr/>
    </dgm:pt>
    <dgm:pt modelId="{61E9D0DE-4FCD-4AA7-9B73-94ADC989B159}" type="pres">
      <dgm:prSet presAssocID="{427F7BF5-46AC-4D6E-BC78-A14E96F0A4C9}" presName="LShape" presStyleLbl="alignNode1" presStyleIdx="2" presStyleCnt="9"/>
      <dgm:spPr/>
    </dgm:pt>
    <dgm:pt modelId="{459C7E0A-0900-405E-A498-29B558C29E32}" type="pres">
      <dgm:prSet presAssocID="{427F7BF5-46AC-4D6E-BC78-A14E96F0A4C9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FF127D0B-1E78-461C-B89B-FE88F70B19F3}" type="pres">
      <dgm:prSet presAssocID="{427F7BF5-46AC-4D6E-BC78-A14E96F0A4C9}" presName="Triangle" presStyleLbl="alignNode1" presStyleIdx="3" presStyleCnt="9"/>
      <dgm:spPr/>
    </dgm:pt>
    <dgm:pt modelId="{6142E682-2A99-4177-B2E9-E0398C08C718}" type="pres">
      <dgm:prSet presAssocID="{07FFFB03-2583-4833-8F9E-3D4E92ABEE2B}" presName="sibTrans" presStyleCnt="0"/>
      <dgm:spPr/>
    </dgm:pt>
    <dgm:pt modelId="{7A91BAE5-666F-46A1-AE3D-96DC97C6112F}" type="pres">
      <dgm:prSet presAssocID="{07FFFB03-2583-4833-8F9E-3D4E92ABEE2B}" presName="space" presStyleCnt="0"/>
      <dgm:spPr/>
    </dgm:pt>
    <dgm:pt modelId="{225142D0-6D59-4A23-8F17-3E53ACAC0512}" type="pres">
      <dgm:prSet presAssocID="{5D0979D3-374C-47AF-8653-164A319B926E}" presName="composite" presStyleCnt="0"/>
      <dgm:spPr/>
    </dgm:pt>
    <dgm:pt modelId="{A2B5E019-60FC-499B-BB30-5FDFE31B66DA}" type="pres">
      <dgm:prSet presAssocID="{5D0979D3-374C-47AF-8653-164A319B926E}" presName="LShape" presStyleLbl="alignNode1" presStyleIdx="4" presStyleCnt="9"/>
      <dgm:spPr/>
    </dgm:pt>
    <dgm:pt modelId="{ADAFE96D-FB85-4B84-85F2-0FB9A6023276}" type="pres">
      <dgm:prSet presAssocID="{5D0979D3-374C-47AF-8653-164A319B926E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E170433D-0C17-465A-BCA8-291F95284EAE}" type="pres">
      <dgm:prSet presAssocID="{5D0979D3-374C-47AF-8653-164A319B926E}" presName="Triangle" presStyleLbl="alignNode1" presStyleIdx="5" presStyleCnt="9"/>
      <dgm:spPr/>
    </dgm:pt>
    <dgm:pt modelId="{320F6C6F-B695-402E-97B9-085EE3684249}" type="pres">
      <dgm:prSet presAssocID="{A9A4ACB1-FB64-430F-B2A7-1CADB506B603}" presName="sibTrans" presStyleCnt="0"/>
      <dgm:spPr/>
    </dgm:pt>
    <dgm:pt modelId="{E971ECA3-FEB2-4211-82D9-9A9ACD597F86}" type="pres">
      <dgm:prSet presAssocID="{A9A4ACB1-FB64-430F-B2A7-1CADB506B603}" presName="space" presStyleCnt="0"/>
      <dgm:spPr/>
    </dgm:pt>
    <dgm:pt modelId="{14149760-DA3C-4DEB-B246-F25FD301AF38}" type="pres">
      <dgm:prSet presAssocID="{8AA6FA40-B5E0-40AD-8842-5667AD84A569}" presName="composite" presStyleCnt="0"/>
      <dgm:spPr/>
    </dgm:pt>
    <dgm:pt modelId="{BC4783BE-529C-4EC8-B302-26520E4129FC}" type="pres">
      <dgm:prSet presAssocID="{8AA6FA40-B5E0-40AD-8842-5667AD84A569}" presName="LShape" presStyleLbl="alignNode1" presStyleIdx="6" presStyleCnt="9"/>
      <dgm:spPr/>
    </dgm:pt>
    <dgm:pt modelId="{6BFEDDF2-A885-467D-B3C2-8E0C0C5DCA47}" type="pres">
      <dgm:prSet presAssocID="{8AA6FA40-B5E0-40AD-8842-5667AD84A569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35709554-6EB4-4BFE-B53F-8A60B8364053}" type="pres">
      <dgm:prSet presAssocID="{8AA6FA40-B5E0-40AD-8842-5667AD84A569}" presName="Triangle" presStyleLbl="alignNode1" presStyleIdx="7" presStyleCnt="9"/>
      <dgm:spPr/>
    </dgm:pt>
    <dgm:pt modelId="{0324D95E-475D-4C45-B2DF-1EB9558FF5E1}" type="pres">
      <dgm:prSet presAssocID="{9B26AC0B-BC6B-4A82-ABC7-7656C1A8FE81}" presName="sibTrans" presStyleCnt="0"/>
      <dgm:spPr/>
    </dgm:pt>
    <dgm:pt modelId="{53579D24-0EBE-40C6-A095-F58C6407ED5C}" type="pres">
      <dgm:prSet presAssocID="{9B26AC0B-BC6B-4A82-ABC7-7656C1A8FE81}" presName="space" presStyleCnt="0"/>
      <dgm:spPr/>
    </dgm:pt>
    <dgm:pt modelId="{828A4DA6-4DFD-4F3C-8BB8-4C1751494AF2}" type="pres">
      <dgm:prSet presAssocID="{B69A2D6A-BFC8-45E8-A371-0D4AB88182BF}" presName="composite" presStyleCnt="0"/>
      <dgm:spPr/>
    </dgm:pt>
    <dgm:pt modelId="{34B5DAB1-9A1E-4A12-8195-ABA4238CD133}" type="pres">
      <dgm:prSet presAssocID="{B69A2D6A-BFC8-45E8-A371-0D4AB88182BF}" presName="LShape" presStyleLbl="alignNode1" presStyleIdx="8" presStyleCnt="9"/>
      <dgm:spPr/>
    </dgm:pt>
    <dgm:pt modelId="{B2AE1787-FF7A-4B27-86BF-FFB7EE645CCE}" type="pres">
      <dgm:prSet presAssocID="{B69A2D6A-BFC8-45E8-A371-0D4AB88182BF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802D011-5258-4D10-9AAE-830CE5C97EBF}" srcId="{CFF2B2D6-682E-482E-A4EF-57D04935022E}" destId="{5D0979D3-374C-47AF-8653-164A319B926E}" srcOrd="2" destOrd="0" parTransId="{EDD57D32-E6D1-4523-B720-A9DD9A54030F}" sibTransId="{A9A4ACB1-FB64-430F-B2A7-1CADB506B603}"/>
    <dgm:cxn modelId="{A10BA82E-CA03-42CE-A9D2-6F2DF2B6467A}" srcId="{CFF2B2D6-682E-482E-A4EF-57D04935022E}" destId="{B69A2D6A-BFC8-45E8-A371-0D4AB88182BF}" srcOrd="4" destOrd="0" parTransId="{238FE34E-90AD-4EDB-8877-AE73E7D1C8F3}" sibTransId="{B529F27F-3FD9-4DAA-BA53-0BFFE31631B5}"/>
    <dgm:cxn modelId="{40684D30-B2A5-4B58-985C-DB82005F35D7}" srcId="{CFF2B2D6-682E-482E-A4EF-57D04935022E}" destId="{427F7BF5-46AC-4D6E-BC78-A14E96F0A4C9}" srcOrd="1" destOrd="0" parTransId="{077ECAE3-028E-46C6-BE25-6CD0D8930E37}" sibTransId="{07FFFB03-2583-4833-8F9E-3D4E92ABEE2B}"/>
    <dgm:cxn modelId="{F49F3B50-8677-43FC-ACAA-911EAC98B530}" srcId="{CFF2B2D6-682E-482E-A4EF-57D04935022E}" destId="{8AA6FA40-B5E0-40AD-8842-5667AD84A569}" srcOrd="3" destOrd="0" parTransId="{4CFFA589-454A-4612-8E44-33C6C0F9829E}" sibTransId="{9B26AC0B-BC6B-4A82-ABC7-7656C1A8FE81}"/>
    <dgm:cxn modelId="{898C9A54-2AE9-4BBC-A5FB-9DF455540E17}" type="presOf" srcId="{02B1EEC0-C461-455C-8DE0-2049E60C3272}" destId="{CCCA69DA-5266-4053-A539-AA90DD481153}" srcOrd="0" destOrd="0" presId="urn:microsoft.com/office/officeart/2009/3/layout/StepUpProcess"/>
    <dgm:cxn modelId="{8A2C537E-FAF2-45A8-B9EE-840E0EDD5B66}" type="presOf" srcId="{CFF2B2D6-682E-482E-A4EF-57D04935022E}" destId="{A6180683-7AC3-45F0-84F3-C1E7F973CBF6}" srcOrd="0" destOrd="0" presId="urn:microsoft.com/office/officeart/2009/3/layout/StepUpProcess"/>
    <dgm:cxn modelId="{4FB3CE86-97C4-4DAD-8692-42260A5DAD6F}" type="presOf" srcId="{8AA6FA40-B5E0-40AD-8842-5667AD84A569}" destId="{6BFEDDF2-A885-467D-B3C2-8E0C0C5DCA47}" srcOrd="0" destOrd="0" presId="urn:microsoft.com/office/officeart/2009/3/layout/StepUpProcess"/>
    <dgm:cxn modelId="{C1891292-2A7C-47D0-861D-DCE925C3D31B}" srcId="{CFF2B2D6-682E-482E-A4EF-57D04935022E}" destId="{02B1EEC0-C461-455C-8DE0-2049E60C3272}" srcOrd="0" destOrd="0" parTransId="{EA8C0B36-8E29-488F-A404-F04A59F741C5}" sibTransId="{436BDCC5-FBC3-4AC3-AE1A-B2F3A41F37D8}"/>
    <dgm:cxn modelId="{1A1279C6-44BD-4E1D-86E7-5AB7C6205DD1}" type="presOf" srcId="{427F7BF5-46AC-4D6E-BC78-A14E96F0A4C9}" destId="{459C7E0A-0900-405E-A498-29B558C29E32}" srcOrd="0" destOrd="0" presId="urn:microsoft.com/office/officeart/2009/3/layout/StepUpProcess"/>
    <dgm:cxn modelId="{E1FB2ECA-D885-4213-9185-FCCFD5967315}" type="presOf" srcId="{5D0979D3-374C-47AF-8653-164A319B926E}" destId="{ADAFE96D-FB85-4B84-85F2-0FB9A6023276}" srcOrd="0" destOrd="0" presId="urn:microsoft.com/office/officeart/2009/3/layout/StepUpProcess"/>
    <dgm:cxn modelId="{9E8AB9E4-45FB-47AD-93FD-FD200404634E}" type="presOf" srcId="{B69A2D6A-BFC8-45E8-A371-0D4AB88182BF}" destId="{B2AE1787-FF7A-4B27-86BF-FFB7EE645CCE}" srcOrd="0" destOrd="0" presId="urn:microsoft.com/office/officeart/2009/3/layout/StepUpProcess"/>
    <dgm:cxn modelId="{D5566D32-96D5-45F7-A904-CF73C21C8CBE}" type="presParOf" srcId="{A6180683-7AC3-45F0-84F3-C1E7F973CBF6}" destId="{1E7F9862-D357-4308-8416-FADAB58BF966}" srcOrd="0" destOrd="0" presId="urn:microsoft.com/office/officeart/2009/3/layout/StepUpProcess"/>
    <dgm:cxn modelId="{4B316C06-FB5A-41B4-A13E-F31E90BFCDE1}" type="presParOf" srcId="{1E7F9862-D357-4308-8416-FADAB58BF966}" destId="{12837C26-3CDC-4537-9767-974F56B05E76}" srcOrd="0" destOrd="0" presId="urn:microsoft.com/office/officeart/2009/3/layout/StepUpProcess"/>
    <dgm:cxn modelId="{05527EEC-93AE-4DE4-A2BC-B47E43D49DA8}" type="presParOf" srcId="{1E7F9862-D357-4308-8416-FADAB58BF966}" destId="{CCCA69DA-5266-4053-A539-AA90DD481153}" srcOrd="1" destOrd="0" presId="urn:microsoft.com/office/officeart/2009/3/layout/StepUpProcess"/>
    <dgm:cxn modelId="{6F82E303-D1CF-4F18-BA01-8A0679F25F99}" type="presParOf" srcId="{1E7F9862-D357-4308-8416-FADAB58BF966}" destId="{8E8A8420-9051-451A-B52E-9A4CA6E2C821}" srcOrd="2" destOrd="0" presId="urn:microsoft.com/office/officeart/2009/3/layout/StepUpProcess"/>
    <dgm:cxn modelId="{DFA96A8F-A84A-4889-9209-22C2C2D888DF}" type="presParOf" srcId="{A6180683-7AC3-45F0-84F3-C1E7F973CBF6}" destId="{1C6D2774-5326-48BE-9CBD-83251267A8F7}" srcOrd="1" destOrd="0" presId="urn:microsoft.com/office/officeart/2009/3/layout/StepUpProcess"/>
    <dgm:cxn modelId="{E70080B6-5620-4403-8098-51B9F2595867}" type="presParOf" srcId="{1C6D2774-5326-48BE-9CBD-83251267A8F7}" destId="{9AE45080-73F0-402C-834F-8BB93FD70C2E}" srcOrd="0" destOrd="0" presId="urn:microsoft.com/office/officeart/2009/3/layout/StepUpProcess"/>
    <dgm:cxn modelId="{F6B1AB14-E52E-4CEC-90D4-B7660A4ACD32}" type="presParOf" srcId="{A6180683-7AC3-45F0-84F3-C1E7F973CBF6}" destId="{D83F768F-B217-4DE6-B276-3489915047BE}" srcOrd="2" destOrd="0" presId="urn:microsoft.com/office/officeart/2009/3/layout/StepUpProcess"/>
    <dgm:cxn modelId="{794B3BFB-634B-4F9F-8BF2-5034F3248C2E}" type="presParOf" srcId="{D83F768F-B217-4DE6-B276-3489915047BE}" destId="{61E9D0DE-4FCD-4AA7-9B73-94ADC989B159}" srcOrd="0" destOrd="0" presId="urn:microsoft.com/office/officeart/2009/3/layout/StepUpProcess"/>
    <dgm:cxn modelId="{36B64653-EF0B-4912-9174-885B09D8B6EB}" type="presParOf" srcId="{D83F768F-B217-4DE6-B276-3489915047BE}" destId="{459C7E0A-0900-405E-A498-29B558C29E32}" srcOrd="1" destOrd="0" presId="urn:microsoft.com/office/officeart/2009/3/layout/StepUpProcess"/>
    <dgm:cxn modelId="{941DCE51-FBE5-4BF1-9A0C-7C7B10BBAE91}" type="presParOf" srcId="{D83F768F-B217-4DE6-B276-3489915047BE}" destId="{FF127D0B-1E78-461C-B89B-FE88F70B19F3}" srcOrd="2" destOrd="0" presId="urn:microsoft.com/office/officeart/2009/3/layout/StepUpProcess"/>
    <dgm:cxn modelId="{C9165BA3-7B73-4CA9-8198-223C5673612B}" type="presParOf" srcId="{A6180683-7AC3-45F0-84F3-C1E7F973CBF6}" destId="{6142E682-2A99-4177-B2E9-E0398C08C718}" srcOrd="3" destOrd="0" presId="urn:microsoft.com/office/officeart/2009/3/layout/StepUpProcess"/>
    <dgm:cxn modelId="{97EABB73-3F79-490B-ACE3-5815B3B89FB6}" type="presParOf" srcId="{6142E682-2A99-4177-B2E9-E0398C08C718}" destId="{7A91BAE5-666F-46A1-AE3D-96DC97C6112F}" srcOrd="0" destOrd="0" presId="urn:microsoft.com/office/officeart/2009/3/layout/StepUpProcess"/>
    <dgm:cxn modelId="{DBAE4E9E-0AA5-4A84-B70D-E36E0DE04C4D}" type="presParOf" srcId="{A6180683-7AC3-45F0-84F3-C1E7F973CBF6}" destId="{225142D0-6D59-4A23-8F17-3E53ACAC0512}" srcOrd="4" destOrd="0" presId="urn:microsoft.com/office/officeart/2009/3/layout/StepUpProcess"/>
    <dgm:cxn modelId="{47A4FAA8-019F-4096-B334-38EF9AF72A65}" type="presParOf" srcId="{225142D0-6D59-4A23-8F17-3E53ACAC0512}" destId="{A2B5E019-60FC-499B-BB30-5FDFE31B66DA}" srcOrd="0" destOrd="0" presId="urn:microsoft.com/office/officeart/2009/3/layout/StepUpProcess"/>
    <dgm:cxn modelId="{48A810D2-510A-46AF-B485-1A084AA71BFD}" type="presParOf" srcId="{225142D0-6D59-4A23-8F17-3E53ACAC0512}" destId="{ADAFE96D-FB85-4B84-85F2-0FB9A6023276}" srcOrd="1" destOrd="0" presId="urn:microsoft.com/office/officeart/2009/3/layout/StepUpProcess"/>
    <dgm:cxn modelId="{31E1FFC2-6F07-4B8A-98D5-9DA1A4879787}" type="presParOf" srcId="{225142D0-6D59-4A23-8F17-3E53ACAC0512}" destId="{E170433D-0C17-465A-BCA8-291F95284EAE}" srcOrd="2" destOrd="0" presId="urn:microsoft.com/office/officeart/2009/3/layout/StepUpProcess"/>
    <dgm:cxn modelId="{32344F31-AFCF-4509-BF5A-42F3500BB05F}" type="presParOf" srcId="{A6180683-7AC3-45F0-84F3-C1E7F973CBF6}" destId="{320F6C6F-B695-402E-97B9-085EE3684249}" srcOrd="5" destOrd="0" presId="urn:microsoft.com/office/officeart/2009/3/layout/StepUpProcess"/>
    <dgm:cxn modelId="{31965C0A-AE39-4829-9265-5FC7EE5E50AD}" type="presParOf" srcId="{320F6C6F-B695-402E-97B9-085EE3684249}" destId="{E971ECA3-FEB2-4211-82D9-9A9ACD597F86}" srcOrd="0" destOrd="0" presId="urn:microsoft.com/office/officeart/2009/3/layout/StepUpProcess"/>
    <dgm:cxn modelId="{864922AC-B838-48F0-AE90-14EA2E2E9314}" type="presParOf" srcId="{A6180683-7AC3-45F0-84F3-C1E7F973CBF6}" destId="{14149760-DA3C-4DEB-B246-F25FD301AF38}" srcOrd="6" destOrd="0" presId="urn:microsoft.com/office/officeart/2009/3/layout/StepUpProcess"/>
    <dgm:cxn modelId="{22C746B3-959A-4992-9003-B7CA9B5249FC}" type="presParOf" srcId="{14149760-DA3C-4DEB-B246-F25FD301AF38}" destId="{BC4783BE-529C-4EC8-B302-26520E4129FC}" srcOrd="0" destOrd="0" presId="urn:microsoft.com/office/officeart/2009/3/layout/StepUpProcess"/>
    <dgm:cxn modelId="{35771CB5-BF62-454F-8767-7C9A4C9581ED}" type="presParOf" srcId="{14149760-DA3C-4DEB-B246-F25FD301AF38}" destId="{6BFEDDF2-A885-467D-B3C2-8E0C0C5DCA47}" srcOrd="1" destOrd="0" presId="urn:microsoft.com/office/officeart/2009/3/layout/StepUpProcess"/>
    <dgm:cxn modelId="{291E70A2-E300-4375-BBAC-93B03343F92C}" type="presParOf" srcId="{14149760-DA3C-4DEB-B246-F25FD301AF38}" destId="{35709554-6EB4-4BFE-B53F-8A60B8364053}" srcOrd="2" destOrd="0" presId="urn:microsoft.com/office/officeart/2009/3/layout/StepUpProcess"/>
    <dgm:cxn modelId="{CECA0CA6-5ED1-4B30-9D82-F0622210616B}" type="presParOf" srcId="{A6180683-7AC3-45F0-84F3-C1E7F973CBF6}" destId="{0324D95E-475D-4C45-B2DF-1EB9558FF5E1}" srcOrd="7" destOrd="0" presId="urn:microsoft.com/office/officeart/2009/3/layout/StepUpProcess"/>
    <dgm:cxn modelId="{DD6430CD-6988-4970-8E4E-83437C333F37}" type="presParOf" srcId="{0324D95E-475D-4C45-B2DF-1EB9558FF5E1}" destId="{53579D24-0EBE-40C6-A095-F58C6407ED5C}" srcOrd="0" destOrd="0" presId="urn:microsoft.com/office/officeart/2009/3/layout/StepUpProcess"/>
    <dgm:cxn modelId="{441FAACF-5DFE-4A2F-ADD8-038F107461A6}" type="presParOf" srcId="{A6180683-7AC3-45F0-84F3-C1E7F973CBF6}" destId="{828A4DA6-4DFD-4F3C-8BB8-4C1751494AF2}" srcOrd="8" destOrd="0" presId="urn:microsoft.com/office/officeart/2009/3/layout/StepUpProcess"/>
    <dgm:cxn modelId="{99EECAD5-5C41-44C7-94DC-2ADC6F4DA6A0}" type="presParOf" srcId="{828A4DA6-4DFD-4F3C-8BB8-4C1751494AF2}" destId="{34B5DAB1-9A1E-4A12-8195-ABA4238CD133}" srcOrd="0" destOrd="0" presId="urn:microsoft.com/office/officeart/2009/3/layout/StepUpProcess"/>
    <dgm:cxn modelId="{1838E2A0-E8C2-40C2-BDBE-DB872D59C0C0}" type="presParOf" srcId="{828A4DA6-4DFD-4F3C-8BB8-4C1751494AF2}" destId="{B2AE1787-FF7A-4B27-86BF-FFB7EE645CC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32ACB-DFC3-408B-8926-370D6A58BF7E}">
      <dsp:nvSpPr>
        <dsp:cNvPr id="0" name=""/>
        <dsp:cNvSpPr/>
      </dsp:nvSpPr>
      <dsp:spPr>
        <a:xfrm>
          <a:off x="5300639" y="-52215"/>
          <a:ext cx="1134585" cy="585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MAS</a:t>
          </a:r>
        </a:p>
      </dsp:txBody>
      <dsp:txXfrm>
        <a:off x="5329225" y="-23629"/>
        <a:ext cx="1077413" cy="528419"/>
      </dsp:txXfrm>
    </dsp:sp>
    <dsp:sp modelId="{5F68CFA7-6F92-49D2-AC59-E17BC2E3D518}">
      <dsp:nvSpPr>
        <dsp:cNvPr id="0" name=""/>
        <dsp:cNvSpPr/>
      </dsp:nvSpPr>
      <dsp:spPr>
        <a:xfrm>
          <a:off x="3046662" y="241562"/>
          <a:ext cx="5651821" cy="5651821"/>
        </a:xfrm>
        <a:custGeom>
          <a:avLst/>
          <a:gdLst/>
          <a:ahLst/>
          <a:cxnLst/>
          <a:rect l="0" t="0" r="0" b="0"/>
          <a:pathLst>
            <a:path>
              <a:moveTo>
                <a:pt x="3389480" y="56766"/>
              </a:moveTo>
              <a:arcTo wR="2825910" hR="2825910" stAng="16890216" swAng="11174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AE1B6-09AB-4B78-B3E6-268AA0E2CED3}">
      <dsp:nvSpPr>
        <dsp:cNvPr id="0" name=""/>
        <dsp:cNvSpPr/>
      </dsp:nvSpPr>
      <dsp:spPr>
        <a:xfrm>
          <a:off x="6526756" y="227635"/>
          <a:ext cx="1134585" cy="585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DSO</a:t>
          </a:r>
        </a:p>
      </dsp:txBody>
      <dsp:txXfrm>
        <a:off x="6555342" y="256221"/>
        <a:ext cx="1077413" cy="528419"/>
      </dsp:txXfrm>
    </dsp:sp>
    <dsp:sp modelId="{DD3F3040-AFEE-4C6B-B01F-E2C1B0D97490}">
      <dsp:nvSpPr>
        <dsp:cNvPr id="0" name=""/>
        <dsp:cNvSpPr/>
      </dsp:nvSpPr>
      <dsp:spPr>
        <a:xfrm>
          <a:off x="3044557" y="242715"/>
          <a:ext cx="5651821" cy="5651821"/>
        </a:xfrm>
        <a:custGeom>
          <a:avLst/>
          <a:gdLst/>
          <a:ahLst/>
          <a:cxnLst/>
          <a:rect l="0" t="0" r="0" b="0"/>
          <a:pathLst>
            <a:path>
              <a:moveTo>
                <a:pt x="4530996" y="572367"/>
              </a:moveTo>
              <a:arcTo wR="2825910" hR="2825910" stAng="18426722" swAng="36709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0C2A4-D713-46DB-8B9C-B212ABC4B683}">
      <dsp:nvSpPr>
        <dsp:cNvPr id="0" name=""/>
        <dsp:cNvSpPr/>
      </dsp:nvSpPr>
      <dsp:spPr>
        <a:xfrm>
          <a:off x="7510032" y="1011759"/>
          <a:ext cx="1134585" cy="585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Obce</a:t>
          </a:r>
        </a:p>
      </dsp:txBody>
      <dsp:txXfrm>
        <a:off x="7538618" y="1040345"/>
        <a:ext cx="1077413" cy="528419"/>
      </dsp:txXfrm>
    </dsp:sp>
    <dsp:sp modelId="{958A0484-CEC7-414C-BD79-0C64B8EB5766}">
      <dsp:nvSpPr>
        <dsp:cNvPr id="0" name=""/>
        <dsp:cNvSpPr/>
      </dsp:nvSpPr>
      <dsp:spPr>
        <a:xfrm>
          <a:off x="3042725" y="242052"/>
          <a:ext cx="5651821" cy="5651821"/>
        </a:xfrm>
        <a:custGeom>
          <a:avLst/>
          <a:gdLst/>
          <a:ahLst/>
          <a:cxnLst/>
          <a:rect l="0" t="0" r="0" b="0"/>
          <a:pathLst>
            <a:path>
              <a:moveTo>
                <a:pt x="5242158" y="1360469"/>
              </a:moveTo>
              <a:arcTo wR="2825910" hR="2825910" stAng="19725804" swAng="72288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F24EE-E1A6-4945-8848-D93DCB8CFF68}">
      <dsp:nvSpPr>
        <dsp:cNvPr id="0" name=""/>
        <dsp:cNvSpPr/>
      </dsp:nvSpPr>
      <dsp:spPr>
        <a:xfrm>
          <a:off x="8055706" y="2144864"/>
          <a:ext cx="1134585" cy="585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Organizace zřizované obcemi</a:t>
          </a:r>
        </a:p>
      </dsp:txBody>
      <dsp:txXfrm>
        <a:off x="8084292" y="2173450"/>
        <a:ext cx="1077413" cy="528419"/>
      </dsp:txXfrm>
    </dsp:sp>
    <dsp:sp modelId="{AF2553FE-AB1D-4138-AA42-C5691342A14F}">
      <dsp:nvSpPr>
        <dsp:cNvPr id="0" name=""/>
        <dsp:cNvSpPr/>
      </dsp:nvSpPr>
      <dsp:spPr>
        <a:xfrm>
          <a:off x="3042020" y="241974"/>
          <a:ext cx="5651821" cy="5651821"/>
        </a:xfrm>
        <a:custGeom>
          <a:avLst/>
          <a:gdLst/>
          <a:ahLst/>
          <a:cxnLst/>
          <a:rect l="0" t="0" r="0" b="0"/>
          <a:pathLst>
            <a:path>
              <a:moveTo>
                <a:pt x="5632398" y="2495155"/>
              </a:moveTo>
              <a:arcTo wR="2825910" hR="2825910" stAng="21196708" swAng="80315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58DD34-46D9-44A6-8BB0-EC20368A629F}">
      <dsp:nvSpPr>
        <dsp:cNvPr id="0" name=""/>
        <dsp:cNvSpPr/>
      </dsp:nvSpPr>
      <dsp:spPr>
        <a:xfrm>
          <a:off x="8055689" y="3402513"/>
          <a:ext cx="1134585" cy="585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Organizace zřizované kraji</a:t>
          </a:r>
        </a:p>
      </dsp:txBody>
      <dsp:txXfrm>
        <a:off x="8084275" y="3431099"/>
        <a:ext cx="1077413" cy="528419"/>
      </dsp:txXfrm>
    </dsp:sp>
    <dsp:sp modelId="{8204D1F2-9A84-477A-90E8-CDB90387D52B}">
      <dsp:nvSpPr>
        <dsp:cNvPr id="0" name=""/>
        <dsp:cNvSpPr/>
      </dsp:nvSpPr>
      <dsp:spPr>
        <a:xfrm>
          <a:off x="3041315" y="242054"/>
          <a:ext cx="5651821" cy="5651821"/>
        </a:xfrm>
        <a:custGeom>
          <a:avLst/>
          <a:gdLst/>
          <a:ahLst/>
          <a:cxnLst/>
          <a:rect l="0" t="0" r="0" b="0"/>
          <a:pathLst>
            <a:path>
              <a:moveTo>
                <a:pt x="5495848" y="3751766"/>
              </a:moveTo>
              <a:arcTo wR="2825910" hR="2825910" stAng="1147502" swAng="72247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7474F-B22D-4552-94DA-BFBD529CC61F}">
      <dsp:nvSpPr>
        <dsp:cNvPr id="0" name=""/>
        <dsp:cNvSpPr/>
      </dsp:nvSpPr>
      <dsp:spPr>
        <a:xfrm>
          <a:off x="7510017" y="4535613"/>
          <a:ext cx="1134585" cy="585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Příspěvkové organizace</a:t>
          </a:r>
        </a:p>
      </dsp:txBody>
      <dsp:txXfrm>
        <a:off x="7538603" y="4564199"/>
        <a:ext cx="1077413" cy="528419"/>
      </dsp:txXfrm>
    </dsp:sp>
    <dsp:sp modelId="{BC3E5764-1BFD-4A0C-A462-55CF30AF57B4}">
      <dsp:nvSpPr>
        <dsp:cNvPr id="0" name=""/>
        <dsp:cNvSpPr/>
      </dsp:nvSpPr>
      <dsp:spPr>
        <a:xfrm>
          <a:off x="3039477" y="242726"/>
          <a:ext cx="5651821" cy="5651821"/>
        </a:xfrm>
        <a:custGeom>
          <a:avLst/>
          <a:gdLst/>
          <a:ahLst/>
          <a:cxnLst/>
          <a:rect l="0" t="0" r="0" b="0"/>
          <a:pathLst>
            <a:path>
              <a:moveTo>
                <a:pt x="4766034" y="4880586"/>
              </a:moveTo>
              <a:arcTo wR="2825910" hR="2825910" stAng="2798551" swAng="36610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F337C-5526-4506-BFE1-E8A668EAED94}">
      <dsp:nvSpPr>
        <dsp:cNvPr id="0" name=""/>
        <dsp:cNvSpPr/>
      </dsp:nvSpPr>
      <dsp:spPr>
        <a:xfrm>
          <a:off x="6526755" y="5319751"/>
          <a:ext cx="1134585" cy="585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NNO</a:t>
          </a:r>
        </a:p>
      </dsp:txBody>
      <dsp:txXfrm>
        <a:off x="6555341" y="5348337"/>
        <a:ext cx="1077413" cy="528419"/>
      </dsp:txXfrm>
    </dsp:sp>
    <dsp:sp modelId="{94A455C2-1595-45A0-A760-8D6A90F35479}">
      <dsp:nvSpPr>
        <dsp:cNvPr id="0" name=""/>
        <dsp:cNvSpPr/>
      </dsp:nvSpPr>
      <dsp:spPr>
        <a:xfrm>
          <a:off x="3087322" y="229986"/>
          <a:ext cx="5651821" cy="5651821"/>
        </a:xfrm>
        <a:custGeom>
          <a:avLst/>
          <a:gdLst/>
          <a:ahLst/>
          <a:cxnLst/>
          <a:rect l="0" t="0" r="0" b="0"/>
          <a:pathLst>
            <a:path>
              <a:moveTo>
                <a:pt x="3438520" y="5584621"/>
              </a:moveTo>
              <a:arcTo wR="2825910" hR="2825910" stAng="4648790" swAng="11139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62B73-E618-473B-A8DD-B9B64D44FCD1}">
      <dsp:nvSpPr>
        <dsp:cNvPr id="0" name=""/>
        <dsp:cNvSpPr/>
      </dsp:nvSpPr>
      <dsp:spPr>
        <a:xfrm>
          <a:off x="5300639" y="5597910"/>
          <a:ext cx="1134585" cy="585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Obchodní korporace</a:t>
          </a:r>
        </a:p>
      </dsp:txBody>
      <dsp:txXfrm>
        <a:off x="5329225" y="5626496"/>
        <a:ext cx="1077413" cy="528419"/>
      </dsp:txXfrm>
    </dsp:sp>
    <dsp:sp modelId="{BA33B1AE-FBA0-4BCD-9C5B-AED176C78FF0}">
      <dsp:nvSpPr>
        <dsp:cNvPr id="0" name=""/>
        <dsp:cNvSpPr/>
      </dsp:nvSpPr>
      <dsp:spPr>
        <a:xfrm>
          <a:off x="2996719" y="229986"/>
          <a:ext cx="5651821" cy="5651821"/>
        </a:xfrm>
        <a:custGeom>
          <a:avLst/>
          <a:gdLst/>
          <a:ahLst/>
          <a:cxnLst/>
          <a:rect l="0" t="0" r="0" b="0"/>
          <a:pathLst>
            <a:path>
              <a:moveTo>
                <a:pt x="2303001" y="5603020"/>
              </a:moveTo>
              <a:arcTo wR="2825910" hR="2825910" stAng="6039812" swAng="11139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68D7F-7998-4F4C-A1F2-EB8D523226FD}">
      <dsp:nvSpPr>
        <dsp:cNvPr id="0" name=""/>
        <dsp:cNvSpPr/>
      </dsp:nvSpPr>
      <dsp:spPr>
        <a:xfrm>
          <a:off x="4074523" y="5319751"/>
          <a:ext cx="1134585" cy="585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OSVČ</a:t>
          </a:r>
        </a:p>
      </dsp:txBody>
      <dsp:txXfrm>
        <a:off x="4103109" y="5348337"/>
        <a:ext cx="1077413" cy="528419"/>
      </dsp:txXfrm>
    </dsp:sp>
    <dsp:sp modelId="{137FFB9A-345F-4061-903B-611F025664F3}">
      <dsp:nvSpPr>
        <dsp:cNvPr id="0" name=""/>
        <dsp:cNvSpPr/>
      </dsp:nvSpPr>
      <dsp:spPr>
        <a:xfrm>
          <a:off x="3044564" y="242726"/>
          <a:ext cx="5651821" cy="5651821"/>
        </a:xfrm>
        <a:custGeom>
          <a:avLst/>
          <a:gdLst/>
          <a:ahLst/>
          <a:cxnLst/>
          <a:rect l="0" t="0" r="0" b="0"/>
          <a:pathLst>
            <a:path>
              <a:moveTo>
                <a:pt x="1115176" y="5075168"/>
              </a:moveTo>
              <a:arcTo wR="2825910" hR="2825910" stAng="7635348" swAng="36610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5AF64-29C5-4A3D-9F44-3BCCEF2DB168}">
      <dsp:nvSpPr>
        <dsp:cNvPr id="0" name=""/>
        <dsp:cNvSpPr/>
      </dsp:nvSpPr>
      <dsp:spPr>
        <a:xfrm>
          <a:off x="3091261" y="4535613"/>
          <a:ext cx="1134585" cy="585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Poradenské a vzdělávací instituce</a:t>
          </a:r>
        </a:p>
      </dsp:txBody>
      <dsp:txXfrm>
        <a:off x="3119847" y="4564199"/>
        <a:ext cx="1077413" cy="528419"/>
      </dsp:txXfrm>
    </dsp:sp>
    <dsp:sp modelId="{F422E94D-B478-4609-B724-3EF772A26CEA}">
      <dsp:nvSpPr>
        <dsp:cNvPr id="0" name=""/>
        <dsp:cNvSpPr/>
      </dsp:nvSpPr>
      <dsp:spPr>
        <a:xfrm>
          <a:off x="3042726" y="242054"/>
          <a:ext cx="5651821" cy="5651821"/>
        </a:xfrm>
        <a:custGeom>
          <a:avLst/>
          <a:gdLst/>
          <a:ahLst/>
          <a:cxnLst/>
          <a:rect l="0" t="0" r="0" b="0"/>
          <a:pathLst>
            <a:path>
              <a:moveTo>
                <a:pt x="407866" y="4288386"/>
              </a:moveTo>
              <a:arcTo wR="2825910" hR="2825910" stAng="8930023" swAng="72247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EA041C-96EA-4AA8-9E52-B09735E60FB2}">
      <dsp:nvSpPr>
        <dsp:cNvPr id="0" name=""/>
        <dsp:cNvSpPr/>
      </dsp:nvSpPr>
      <dsp:spPr>
        <a:xfrm>
          <a:off x="2545588" y="3402513"/>
          <a:ext cx="1134585" cy="585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Poskytovatelé soc. služeb</a:t>
          </a:r>
        </a:p>
      </dsp:txBody>
      <dsp:txXfrm>
        <a:off x="2574174" y="3431099"/>
        <a:ext cx="1077413" cy="528419"/>
      </dsp:txXfrm>
    </dsp:sp>
    <dsp:sp modelId="{C963D136-54AD-436B-9688-FAB20948F3A9}">
      <dsp:nvSpPr>
        <dsp:cNvPr id="0" name=""/>
        <dsp:cNvSpPr/>
      </dsp:nvSpPr>
      <dsp:spPr>
        <a:xfrm>
          <a:off x="3042021" y="241974"/>
          <a:ext cx="5651821" cy="5651821"/>
        </a:xfrm>
        <a:custGeom>
          <a:avLst/>
          <a:gdLst/>
          <a:ahLst/>
          <a:cxnLst/>
          <a:rect l="0" t="0" r="0" b="0"/>
          <a:pathLst>
            <a:path>
              <a:moveTo>
                <a:pt x="19094" y="3153865"/>
              </a:moveTo>
              <a:arcTo wR="2825910" hR="2825910" stAng="10400140" swAng="80315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46C88-7FC8-4BB0-AF24-BBF91FB39F9E}">
      <dsp:nvSpPr>
        <dsp:cNvPr id="0" name=""/>
        <dsp:cNvSpPr/>
      </dsp:nvSpPr>
      <dsp:spPr>
        <a:xfrm>
          <a:off x="2545571" y="2144864"/>
          <a:ext cx="1134585" cy="585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Profesní a podnikatelská sdružení</a:t>
          </a:r>
        </a:p>
      </dsp:txBody>
      <dsp:txXfrm>
        <a:off x="2574157" y="2173450"/>
        <a:ext cx="1077413" cy="528419"/>
      </dsp:txXfrm>
    </dsp:sp>
    <dsp:sp modelId="{DE84F506-033E-42A0-BAE3-03F45AA86AB0}">
      <dsp:nvSpPr>
        <dsp:cNvPr id="0" name=""/>
        <dsp:cNvSpPr/>
      </dsp:nvSpPr>
      <dsp:spPr>
        <a:xfrm>
          <a:off x="3041316" y="242052"/>
          <a:ext cx="5651821" cy="5651821"/>
        </a:xfrm>
        <a:custGeom>
          <a:avLst/>
          <a:gdLst/>
          <a:ahLst/>
          <a:cxnLst/>
          <a:rect l="0" t="0" r="0" b="0"/>
          <a:pathLst>
            <a:path>
              <a:moveTo>
                <a:pt x="157002" y="1897094"/>
              </a:moveTo>
              <a:arcTo wR="2825910" hR="2825910" stAng="11951316" swAng="72288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ED8DB-CECC-4DF9-BA9A-375F69131642}">
      <dsp:nvSpPr>
        <dsp:cNvPr id="0" name=""/>
        <dsp:cNvSpPr/>
      </dsp:nvSpPr>
      <dsp:spPr>
        <a:xfrm>
          <a:off x="3091246" y="1011759"/>
          <a:ext cx="1134585" cy="585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Sociální partneři</a:t>
          </a:r>
        </a:p>
      </dsp:txBody>
      <dsp:txXfrm>
        <a:off x="3119832" y="1040345"/>
        <a:ext cx="1077413" cy="528419"/>
      </dsp:txXfrm>
    </dsp:sp>
    <dsp:sp modelId="{CF41818C-697E-41A9-9A61-C4235E6F8FD7}">
      <dsp:nvSpPr>
        <dsp:cNvPr id="0" name=""/>
        <dsp:cNvSpPr/>
      </dsp:nvSpPr>
      <dsp:spPr>
        <a:xfrm>
          <a:off x="3039484" y="242715"/>
          <a:ext cx="5651821" cy="5651821"/>
        </a:xfrm>
        <a:custGeom>
          <a:avLst/>
          <a:gdLst/>
          <a:ahLst/>
          <a:cxnLst/>
          <a:rect l="0" t="0" r="0" b="0"/>
          <a:pathLst>
            <a:path>
              <a:moveTo>
                <a:pt x="890351" y="766934"/>
              </a:moveTo>
              <a:arcTo wR="2825910" hR="2825910" stAng="13606180" swAng="36709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53DBD-1285-41AA-A696-9554C92E5976}">
      <dsp:nvSpPr>
        <dsp:cNvPr id="0" name=""/>
        <dsp:cNvSpPr/>
      </dsp:nvSpPr>
      <dsp:spPr>
        <a:xfrm>
          <a:off x="4074522" y="227635"/>
          <a:ext cx="1134585" cy="585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Školy a školská zařízení</a:t>
          </a:r>
        </a:p>
      </dsp:txBody>
      <dsp:txXfrm>
        <a:off x="4103108" y="256221"/>
        <a:ext cx="1077413" cy="528419"/>
      </dsp:txXfrm>
    </dsp:sp>
    <dsp:sp modelId="{D9C1C296-BC34-44A9-9596-75B778CC11D8}">
      <dsp:nvSpPr>
        <dsp:cNvPr id="0" name=""/>
        <dsp:cNvSpPr/>
      </dsp:nvSpPr>
      <dsp:spPr>
        <a:xfrm>
          <a:off x="3037379" y="241562"/>
          <a:ext cx="5651821" cy="5651821"/>
        </a:xfrm>
        <a:custGeom>
          <a:avLst/>
          <a:gdLst/>
          <a:ahLst/>
          <a:cxnLst/>
          <a:rect l="0" t="0" r="0" b="0"/>
          <a:pathLst>
            <a:path>
              <a:moveTo>
                <a:pt x="2172639" y="76545"/>
              </a:moveTo>
              <a:arcTo wR="2825910" hR="2825910" stAng="15398036" swAng="11174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81482-0A98-4AA9-B836-14A43E4368B0}">
      <dsp:nvSpPr>
        <dsp:cNvPr id="0" name=""/>
        <dsp:cNvSpPr/>
      </dsp:nvSpPr>
      <dsp:spPr>
        <a:xfrm>
          <a:off x="2540" y="28432"/>
          <a:ext cx="2476500" cy="990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 dirty="0">
              <a:latin typeface="Calibri" panose="020F0502020204030204" pitchFamily="34" charset="0"/>
              <a:cs typeface="Calibri" panose="020F0502020204030204" pitchFamily="34" charset="0"/>
            </a:rPr>
            <a:t>0 %</a:t>
          </a:r>
        </a:p>
      </dsp:txBody>
      <dsp:txXfrm>
        <a:off x="2540" y="28432"/>
        <a:ext cx="2476500" cy="990600"/>
      </dsp:txXfrm>
    </dsp:sp>
    <dsp:sp modelId="{CEF1D201-1B8A-4757-B48C-3C80B5F8B606}">
      <dsp:nvSpPr>
        <dsp:cNvPr id="0" name=""/>
        <dsp:cNvSpPr/>
      </dsp:nvSpPr>
      <dsp:spPr>
        <a:xfrm>
          <a:off x="2540" y="1019032"/>
          <a:ext cx="2476500" cy="32610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Školy a školská zařízení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Právnické osoby vykonávající činnost škol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Obecně prospěšné společnosti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Spolky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Ústavy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Církve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Nadace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MAS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Svazy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Asociace</a:t>
          </a:r>
        </a:p>
      </dsp:txBody>
      <dsp:txXfrm>
        <a:off x="2540" y="1019032"/>
        <a:ext cx="2476500" cy="3261060"/>
      </dsp:txXfrm>
    </dsp:sp>
    <dsp:sp modelId="{F41331E5-953E-489C-82DC-AA4FA30AAC6F}">
      <dsp:nvSpPr>
        <dsp:cNvPr id="0" name=""/>
        <dsp:cNvSpPr/>
      </dsp:nvSpPr>
      <dsp:spPr>
        <a:xfrm>
          <a:off x="2825750" y="28432"/>
          <a:ext cx="2476500" cy="990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 dirty="0">
              <a:latin typeface="Calibri" panose="020F0502020204030204" pitchFamily="34" charset="0"/>
              <a:cs typeface="Calibri" panose="020F0502020204030204" pitchFamily="34" charset="0"/>
            </a:rPr>
            <a:t>5 %</a:t>
          </a:r>
        </a:p>
      </dsp:txBody>
      <dsp:txXfrm>
        <a:off x="2825750" y="28432"/>
        <a:ext cx="2476500" cy="990600"/>
      </dsp:txXfrm>
    </dsp:sp>
    <dsp:sp modelId="{56496CF5-D832-4B8C-92B5-41FD8CDF1A49}">
      <dsp:nvSpPr>
        <dsp:cNvPr id="0" name=""/>
        <dsp:cNvSpPr/>
      </dsp:nvSpPr>
      <dsp:spPr>
        <a:xfrm>
          <a:off x="2825750" y="1019032"/>
          <a:ext cx="2476500" cy="32610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Obce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Příspěvkové organizace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DSO</a:t>
          </a:r>
          <a:endParaRPr lang="cs-CZ" sz="2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25750" y="1019032"/>
        <a:ext cx="2476500" cy="3261060"/>
      </dsp:txXfrm>
    </dsp:sp>
    <dsp:sp modelId="{405EE8E5-8EFE-4ED3-8AE7-DE21ABC09BCC}">
      <dsp:nvSpPr>
        <dsp:cNvPr id="0" name=""/>
        <dsp:cNvSpPr/>
      </dsp:nvSpPr>
      <dsp:spPr>
        <a:xfrm>
          <a:off x="5648960" y="28432"/>
          <a:ext cx="2476500" cy="990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 dirty="0">
              <a:latin typeface="Calibri" panose="020F0502020204030204" pitchFamily="34" charset="0"/>
              <a:cs typeface="Calibri" panose="020F0502020204030204" pitchFamily="34" charset="0"/>
            </a:rPr>
            <a:t>15 %</a:t>
          </a:r>
        </a:p>
      </dsp:txBody>
      <dsp:txXfrm>
        <a:off x="5648960" y="28432"/>
        <a:ext cx="2476500" cy="990600"/>
      </dsp:txXfrm>
    </dsp:sp>
    <dsp:sp modelId="{0A89F5AB-C03C-4AE1-8CCA-4DD63CF228CC}">
      <dsp:nvSpPr>
        <dsp:cNvPr id="0" name=""/>
        <dsp:cNvSpPr/>
      </dsp:nvSpPr>
      <dsp:spPr>
        <a:xfrm>
          <a:off x="5640242" y="1019032"/>
          <a:ext cx="2476500" cy="32610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Obchodní společnosti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Státní podniky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Družstva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OSVČ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Profesní komory</a:t>
          </a:r>
        </a:p>
      </dsp:txBody>
      <dsp:txXfrm>
        <a:off x="5640242" y="1019032"/>
        <a:ext cx="2476500" cy="32610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21935-D9FB-47D2-908E-C7B550ACAE03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EA673-6654-496D-B1A5-E9E67FBB75DC}">
      <dsp:nvSpPr>
        <dsp:cNvPr id="0" name=""/>
        <dsp:cNvSpPr/>
      </dsp:nvSpPr>
      <dsp:spPr>
        <a:xfrm>
          <a:off x="0" y="0"/>
          <a:ext cx="3962850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b="1" kern="1200" dirty="0">
              <a:solidFill>
                <a:srgbClr val="758918"/>
              </a:solidFill>
              <a:latin typeface="Calibri" panose="020F0502020204030204" pitchFamily="34" charset="0"/>
              <a:cs typeface="Calibri" panose="020F0502020204030204" pitchFamily="34" charset="0"/>
            </a:rPr>
            <a:t>Podporované aktivity</a:t>
          </a:r>
        </a:p>
      </dsp:txBody>
      <dsp:txXfrm>
        <a:off x="0" y="0"/>
        <a:ext cx="3962850" cy="5418667"/>
      </dsp:txXfrm>
    </dsp:sp>
    <dsp:sp modelId="{648C4A46-267D-4245-A4E0-B2026B4AB216}">
      <dsp:nvSpPr>
        <dsp:cNvPr id="0" name=""/>
        <dsp:cNvSpPr/>
      </dsp:nvSpPr>
      <dsp:spPr>
        <a:xfrm>
          <a:off x="4040836" y="65418"/>
          <a:ext cx="4081264" cy="2077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rPr>
            <a:t>1.1 Příprava osob z CS ke vstupu či návratu na trh práce</a:t>
          </a:r>
          <a:endParaRPr lang="cs-CZ" sz="3500" kern="1200" dirty="0">
            <a:solidFill>
              <a:srgbClr val="666666"/>
            </a:solidFill>
          </a:endParaRPr>
        </a:p>
      </dsp:txBody>
      <dsp:txXfrm>
        <a:off x="4040836" y="65418"/>
        <a:ext cx="4081264" cy="2077225"/>
      </dsp:txXfrm>
    </dsp:sp>
    <dsp:sp modelId="{72EBDBF9-C68A-4490-91B4-4D09504C33DF}">
      <dsp:nvSpPr>
        <dsp:cNvPr id="0" name=""/>
        <dsp:cNvSpPr/>
      </dsp:nvSpPr>
      <dsp:spPr>
        <a:xfrm>
          <a:off x="3954822" y="2066070"/>
          <a:ext cx="41592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41AEB-9CF7-4A69-89D6-110CB60F4B08}">
      <dsp:nvSpPr>
        <dsp:cNvPr id="0" name=""/>
        <dsp:cNvSpPr/>
      </dsp:nvSpPr>
      <dsp:spPr>
        <a:xfrm>
          <a:off x="4040836" y="2208061"/>
          <a:ext cx="4081264" cy="1334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rPr>
            <a:t>1.2 Zvyšování zaměstnanosti CS</a:t>
          </a:r>
          <a:endParaRPr lang="cs-CZ" sz="3500" kern="1200" dirty="0">
            <a:solidFill>
              <a:srgbClr val="666666"/>
            </a:solidFill>
          </a:endParaRPr>
        </a:p>
      </dsp:txBody>
      <dsp:txXfrm>
        <a:off x="4040836" y="2208061"/>
        <a:ext cx="4081264" cy="1334675"/>
      </dsp:txXfrm>
    </dsp:sp>
    <dsp:sp modelId="{0703D941-28A8-4B96-A95E-7A04F22E9FC1}">
      <dsp:nvSpPr>
        <dsp:cNvPr id="0" name=""/>
        <dsp:cNvSpPr/>
      </dsp:nvSpPr>
      <dsp:spPr>
        <a:xfrm>
          <a:off x="3962850" y="3542737"/>
          <a:ext cx="41592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46267-3741-454A-9C45-F5A5D0399B57}">
      <dsp:nvSpPr>
        <dsp:cNvPr id="0" name=""/>
        <dsp:cNvSpPr/>
      </dsp:nvSpPr>
      <dsp:spPr>
        <a:xfrm>
          <a:off x="4040836" y="3608155"/>
          <a:ext cx="4081264" cy="1740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rPr>
            <a:t>1.3 Podpora udržitelnosti CS na trhu práce</a:t>
          </a:r>
          <a:endParaRPr lang="cs-CZ" sz="3500" kern="1200" dirty="0">
            <a:solidFill>
              <a:srgbClr val="666666"/>
            </a:solidFill>
          </a:endParaRPr>
        </a:p>
      </dsp:txBody>
      <dsp:txXfrm>
        <a:off x="4040836" y="3608155"/>
        <a:ext cx="4081264" cy="1740412"/>
      </dsp:txXfrm>
    </dsp:sp>
    <dsp:sp modelId="{90CD4D58-A571-43AF-A57C-0F5FD07E09A7}">
      <dsp:nvSpPr>
        <dsp:cNvPr id="0" name=""/>
        <dsp:cNvSpPr/>
      </dsp:nvSpPr>
      <dsp:spPr>
        <a:xfrm>
          <a:off x="3962850" y="5348568"/>
          <a:ext cx="41592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B3F97-9059-4466-8EA0-3F424146E074}">
      <dsp:nvSpPr>
        <dsp:cNvPr id="0" name=""/>
        <dsp:cNvSpPr/>
      </dsp:nvSpPr>
      <dsp:spPr>
        <a:xfrm>
          <a:off x="850463" y="0"/>
          <a:ext cx="9638586" cy="4892366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33F0CEE-4CA9-487C-A9E4-E2D1865936C9}">
      <dsp:nvSpPr>
        <dsp:cNvPr id="0" name=""/>
        <dsp:cNvSpPr/>
      </dsp:nvSpPr>
      <dsp:spPr>
        <a:xfrm>
          <a:off x="3970" y="1467709"/>
          <a:ext cx="2362938" cy="19569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Hodnocení formálních náležitostí a přijatelnosti</a:t>
          </a:r>
        </a:p>
        <a:p>
          <a:pPr marL="28800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Provádí kancelář MAS</a:t>
          </a:r>
        </a:p>
      </dsp:txBody>
      <dsp:txXfrm>
        <a:off x="99500" y="1563239"/>
        <a:ext cx="2171878" cy="1765886"/>
      </dsp:txXfrm>
    </dsp:sp>
    <dsp:sp modelId="{C22B450D-D7F4-4074-86F6-2E01B0B89072}">
      <dsp:nvSpPr>
        <dsp:cNvPr id="0" name=""/>
        <dsp:cNvSpPr/>
      </dsp:nvSpPr>
      <dsp:spPr>
        <a:xfrm>
          <a:off x="2768576" y="1467709"/>
          <a:ext cx="2587876" cy="19569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Věcné hodnocení</a:t>
          </a:r>
        </a:p>
        <a:p>
          <a:pPr marL="28800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Provádí Hodnotitelská komise</a:t>
          </a:r>
        </a:p>
      </dsp:txBody>
      <dsp:txXfrm>
        <a:off x="2864106" y="1563239"/>
        <a:ext cx="2396816" cy="1765886"/>
      </dsp:txXfrm>
    </dsp:sp>
    <dsp:sp modelId="{A3081B8C-11F6-4B98-A544-0AA057042116}">
      <dsp:nvSpPr>
        <dsp:cNvPr id="0" name=""/>
        <dsp:cNvSpPr/>
      </dsp:nvSpPr>
      <dsp:spPr>
        <a:xfrm>
          <a:off x="5758121" y="1467709"/>
          <a:ext cx="2587876" cy="19569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Výběr projektů</a:t>
          </a:r>
        </a:p>
        <a:p>
          <a:pPr marL="28800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Provádí Rada MAS</a:t>
          </a:r>
        </a:p>
      </dsp:txBody>
      <dsp:txXfrm>
        <a:off x="5853651" y="1563239"/>
        <a:ext cx="2396816" cy="1765886"/>
      </dsp:txXfrm>
    </dsp:sp>
    <dsp:sp modelId="{C1D3F160-528A-4F74-9E3F-8C94539A091A}">
      <dsp:nvSpPr>
        <dsp:cNvPr id="0" name=""/>
        <dsp:cNvSpPr/>
      </dsp:nvSpPr>
      <dsp:spPr>
        <a:xfrm>
          <a:off x="8747666" y="1467709"/>
          <a:ext cx="2587876" cy="19569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Závěrečné ověření způsobilosti a kontrola administrativních postupů MAS</a:t>
          </a:r>
        </a:p>
        <a:p>
          <a:pPr marL="28800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Provádí řídící orgán OPZ (MPSV) </a:t>
          </a:r>
        </a:p>
      </dsp:txBody>
      <dsp:txXfrm>
        <a:off x="8843196" y="1563239"/>
        <a:ext cx="2396816" cy="17658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E0251-9190-468D-BC86-BF0ADF786F99}">
      <dsp:nvSpPr>
        <dsp:cNvPr id="0" name=""/>
        <dsp:cNvSpPr/>
      </dsp:nvSpPr>
      <dsp:spPr>
        <a:xfrm>
          <a:off x="1750909" y="1575043"/>
          <a:ext cx="3279111" cy="32661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Oprávněnost žadatele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Partnerství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Cílové skupiny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CZV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Aktivity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Horizontální principy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Trestní bezúhonnost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Soulad projektu s CLLD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Ověření administrativní, finanční a provozní kapacity žadatele</a:t>
          </a:r>
        </a:p>
      </dsp:txBody>
      <dsp:txXfrm>
        <a:off x="2275567" y="1575043"/>
        <a:ext cx="2754453" cy="3266140"/>
      </dsp:txXfrm>
    </dsp:sp>
    <dsp:sp modelId="{30559F04-977B-4CB8-A1B9-E91859D9BC07}">
      <dsp:nvSpPr>
        <dsp:cNvPr id="0" name=""/>
        <dsp:cNvSpPr/>
      </dsp:nvSpPr>
      <dsp:spPr>
        <a:xfrm>
          <a:off x="0" y="1109912"/>
          <a:ext cx="2186074" cy="21860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Kritéria přijatelnosti </a:t>
          </a:r>
          <a:r>
            <a:rPr lang="cs-CZ" sz="1800" kern="1200" dirty="0">
              <a:latin typeface="Calibri" panose="020F0502020204030204" pitchFamily="34" charset="0"/>
              <a:cs typeface="Calibri" panose="020F0502020204030204" pitchFamily="34" charset="0"/>
            </a:rPr>
            <a:t>(neopravitelná)</a:t>
          </a:r>
        </a:p>
      </dsp:txBody>
      <dsp:txXfrm>
        <a:off x="320143" y="1430055"/>
        <a:ext cx="1545788" cy="1545788"/>
      </dsp:txXfrm>
    </dsp:sp>
    <dsp:sp modelId="{AFE2B3B0-4911-4825-BDD3-365A72BD98E5}">
      <dsp:nvSpPr>
        <dsp:cNvPr id="0" name=""/>
        <dsp:cNvSpPr/>
      </dsp:nvSpPr>
      <dsp:spPr>
        <a:xfrm>
          <a:off x="7216094" y="1575043"/>
          <a:ext cx="3279111" cy="15052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Úplnost a forma žádosti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Podpis žádosti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*v případě nesplnění kritérií možnost doplnění do 5 pracovních dní</a:t>
          </a:r>
        </a:p>
      </dsp:txBody>
      <dsp:txXfrm>
        <a:off x="7740752" y="1575043"/>
        <a:ext cx="2754453" cy="1505252"/>
      </dsp:txXfrm>
    </dsp:sp>
    <dsp:sp modelId="{4AB4648F-F190-4C97-BF8A-04A4A78A2ED9}">
      <dsp:nvSpPr>
        <dsp:cNvPr id="0" name=""/>
        <dsp:cNvSpPr/>
      </dsp:nvSpPr>
      <dsp:spPr>
        <a:xfrm>
          <a:off x="5467235" y="1176084"/>
          <a:ext cx="2186074" cy="21860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Kritéria formálních náležitostí </a:t>
          </a:r>
          <a:r>
            <a:rPr lang="cs-CZ" sz="1800" kern="1200" dirty="0">
              <a:latin typeface="Calibri" panose="020F0502020204030204" pitchFamily="34" charset="0"/>
              <a:cs typeface="Calibri" panose="020F0502020204030204" pitchFamily="34" charset="0"/>
            </a:rPr>
            <a:t>(opravitelná)</a:t>
          </a:r>
        </a:p>
      </dsp:txBody>
      <dsp:txXfrm>
        <a:off x="5787378" y="1496227"/>
        <a:ext cx="1545788" cy="15457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404FA-8376-4361-B8C6-B01EC4CA8494}">
      <dsp:nvSpPr>
        <dsp:cNvPr id="0" name=""/>
        <dsp:cNvSpPr/>
      </dsp:nvSpPr>
      <dsp:spPr>
        <a:xfrm>
          <a:off x="4188" y="825389"/>
          <a:ext cx="2518312" cy="1007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Potřebnost pro území (35 bodů)</a:t>
          </a:r>
        </a:p>
      </dsp:txBody>
      <dsp:txXfrm>
        <a:off x="4188" y="825389"/>
        <a:ext cx="2518312" cy="1007324"/>
      </dsp:txXfrm>
    </dsp:sp>
    <dsp:sp modelId="{04037E2D-72DA-49F2-A011-E97470337364}">
      <dsp:nvSpPr>
        <dsp:cNvPr id="0" name=""/>
        <dsp:cNvSpPr/>
      </dsp:nvSpPr>
      <dsp:spPr>
        <a:xfrm>
          <a:off x="4188" y="1832713"/>
          <a:ext cx="2518312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latin typeface="Calibri" panose="020F0502020204030204" pitchFamily="34" charset="0"/>
              <a:cs typeface="Calibri" panose="020F0502020204030204" pitchFamily="34" charset="0"/>
            </a:rPr>
            <a:t>Vymezení problému a cílové skupiny (35 bodů)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latin typeface="Calibri" panose="020F0502020204030204" pitchFamily="34" charset="0"/>
              <a:cs typeface="Calibri" panose="020F0502020204030204" pitchFamily="34" charset="0"/>
            </a:rPr>
            <a:t>Zaměřuje se projekt na problém, který je potřebné řešit s ohledem strategii MAS a je cílová skupina adekvátní?</a:t>
          </a:r>
        </a:p>
      </dsp:txBody>
      <dsp:txXfrm>
        <a:off x="4188" y="1832713"/>
        <a:ext cx="2518312" cy="2810880"/>
      </dsp:txXfrm>
    </dsp:sp>
    <dsp:sp modelId="{D1088F3A-350F-4FB9-9599-BE6B3216BE3E}">
      <dsp:nvSpPr>
        <dsp:cNvPr id="0" name=""/>
        <dsp:cNvSpPr/>
      </dsp:nvSpPr>
      <dsp:spPr>
        <a:xfrm>
          <a:off x="2875064" y="825389"/>
          <a:ext cx="2518312" cy="1007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Účelnost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(30 bodů)</a:t>
          </a:r>
        </a:p>
      </dsp:txBody>
      <dsp:txXfrm>
        <a:off x="2875064" y="825389"/>
        <a:ext cx="2518312" cy="1007324"/>
      </dsp:txXfrm>
    </dsp:sp>
    <dsp:sp modelId="{AC7ED9D5-DF47-4E3F-9B23-0EADB010B8A4}">
      <dsp:nvSpPr>
        <dsp:cNvPr id="0" name=""/>
        <dsp:cNvSpPr/>
      </dsp:nvSpPr>
      <dsp:spPr>
        <a:xfrm>
          <a:off x="2875064" y="1832713"/>
          <a:ext cx="2518312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Cíle a konzistentnost projektu (25 bodů)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Je cíl projektu nastaven správně a povedou klíčové aktivity k jeho splnění?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latin typeface="Calibri" panose="020F0502020204030204" pitchFamily="34" charset="0"/>
              <a:cs typeface="Calibri" panose="020F0502020204030204" pitchFamily="34" charset="0"/>
            </a:rPr>
            <a:t>Způsob ověření dosažení cíle projektu (5 bodů)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latin typeface="Calibri" panose="020F0502020204030204" pitchFamily="34" charset="0"/>
              <a:cs typeface="Calibri" panose="020F0502020204030204" pitchFamily="34" charset="0"/>
            </a:rPr>
            <a:t>Jak vhodný způsob pro ověření dosažení cíle je nastaven?</a:t>
          </a:r>
        </a:p>
      </dsp:txBody>
      <dsp:txXfrm>
        <a:off x="2875064" y="1832713"/>
        <a:ext cx="2518312" cy="2810880"/>
      </dsp:txXfrm>
    </dsp:sp>
    <dsp:sp modelId="{34CA4871-2BC7-40C7-B348-89BECE33466C}">
      <dsp:nvSpPr>
        <dsp:cNvPr id="0" name=""/>
        <dsp:cNvSpPr/>
      </dsp:nvSpPr>
      <dsp:spPr>
        <a:xfrm>
          <a:off x="5745940" y="825389"/>
          <a:ext cx="2518312" cy="1007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Efektivnost a hospodárnost (20 bodů)</a:t>
          </a:r>
        </a:p>
      </dsp:txBody>
      <dsp:txXfrm>
        <a:off x="5745940" y="825389"/>
        <a:ext cx="2518312" cy="1007324"/>
      </dsp:txXfrm>
    </dsp:sp>
    <dsp:sp modelId="{DFF18DC0-CF6E-4F83-8FD5-BF414CA312A3}">
      <dsp:nvSpPr>
        <dsp:cNvPr id="0" name=""/>
        <dsp:cNvSpPr/>
      </dsp:nvSpPr>
      <dsp:spPr>
        <a:xfrm>
          <a:off x="5745940" y="1832713"/>
          <a:ext cx="2518312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latin typeface="Calibri" panose="020F0502020204030204" pitchFamily="34" charset="0"/>
              <a:cs typeface="Calibri" panose="020F0502020204030204" pitchFamily="34" charset="0"/>
            </a:rPr>
            <a:t>Efektivita projektu, rozpočet (15 bodů)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latin typeface="Calibri" panose="020F0502020204030204" pitchFamily="34" charset="0"/>
              <a:cs typeface="Calibri" panose="020F0502020204030204" pitchFamily="34" charset="0"/>
            </a:rPr>
            <a:t>Je navrženo efektivní a hospodárné využití zdrojů?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latin typeface="Calibri" panose="020F0502020204030204" pitchFamily="34" charset="0"/>
              <a:cs typeface="Calibri" panose="020F0502020204030204" pitchFamily="34" charset="0"/>
            </a:rPr>
            <a:t>Adekvátnost indikátorů (5 bodů)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latin typeface="Calibri" panose="020F0502020204030204" pitchFamily="34" charset="0"/>
              <a:cs typeface="Calibri" panose="020F0502020204030204" pitchFamily="34" charset="0"/>
            </a:rPr>
            <a:t>Jak jsou nastaveny cílové hodnoty indikátorů?</a:t>
          </a:r>
        </a:p>
      </dsp:txBody>
      <dsp:txXfrm>
        <a:off x="5745940" y="1832713"/>
        <a:ext cx="2518312" cy="2810880"/>
      </dsp:txXfrm>
    </dsp:sp>
    <dsp:sp modelId="{25BF07F1-1157-4527-8EAD-1FADD02EEE32}">
      <dsp:nvSpPr>
        <dsp:cNvPr id="0" name=""/>
        <dsp:cNvSpPr/>
      </dsp:nvSpPr>
      <dsp:spPr>
        <a:xfrm>
          <a:off x="8616816" y="825389"/>
          <a:ext cx="2518312" cy="1007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Proveditelnost (15 bodů)</a:t>
          </a:r>
        </a:p>
      </dsp:txBody>
      <dsp:txXfrm>
        <a:off x="8616816" y="825389"/>
        <a:ext cx="2518312" cy="1007324"/>
      </dsp:txXfrm>
    </dsp:sp>
    <dsp:sp modelId="{B4C3DE29-BB1E-4F40-96DD-153DAC10E28F}">
      <dsp:nvSpPr>
        <dsp:cNvPr id="0" name=""/>
        <dsp:cNvSpPr/>
      </dsp:nvSpPr>
      <dsp:spPr>
        <a:xfrm>
          <a:off x="8616816" y="1832713"/>
          <a:ext cx="2518312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latin typeface="Calibri" panose="020F0502020204030204" pitchFamily="34" charset="0"/>
              <a:cs typeface="Calibri" panose="020F0502020204030204" pitchFamily="34" charset="0"/>
            </a:rPr>
            <a:t>Způsob realizace aktivit a jejich návaznost (10 bodů)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latin typeface="Calibri" panose="020F0502020204030204" pitchFamily="34" charset="0"/>
              <a:cs typeface="Calibri" panose="020F0502020204030204" pitchFamily="34" charset="0"/>
            </a:rPr>
            <a:t>Jak vhodně byl zvolen způsob realizace aktivit?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latin typeface="Calibri" panose="020F0502020204030204" pitchFamily="34" charset="0"/>
              <a:cs typeface="Calibri" panose="020F0502020204030204" pitchFamily="34" charset="0"/>
            </a:rPr>
            <a:t>Způsob zapojení cílové skupiny (5 bodů)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latin typeface="Calibri" panose="020F0502020204030204" pitchFamily="34" charset="0"/>
              <a:cs typeface="Calibri" panose="020F0502020204030204" pitchFamily="34" charset="0"/>
            </a:rPr>
            <a:t>Jak adekvátně je cílová skupina zapojena v průběhu projektu?</a:t>
          </a:r>
        </a:p>
      </dsp:txBody>
      <dsp:txXfrm>
        <a:off x="8616816" y="1832713"/>
        <a:ext cx="2518312" cy="28108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BDD53-F611-4B9F-8AE6-551C08E9B056}">
      <dsp:nvSpPr>
        <dsp:cNvPr id="0" name=""/>
        <dsp:cNvSpPr/>
      </dsp:nvSpPr>
      <dsp:spPr>
        <a:xfrm>
          <a:off x="9966" y="376302"/>
          <a:ext cx="2978836" cy="1787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1" kern="1200" dirty="0">
              <a:latin typeface="Calibri" panose="020F0502020204030204" pitchFamily="34" charset="0"/>
              <a:cs typeface="Calibri" panose="020F0502020204030204" pitchFamily="34" charset="0"/>
            </a:rPr>
            <a:t>Co chceme a můžeme změnit?</a:t>
          </a:r>
        </a:p>
      </dsp:txBody>
      <dsp:txXfrm>
        <a:off x="62314" y="428650"/>
        <a:ext cx="2874140" cy="1682606"/>
      </dsp:txXfrm>
    </dsp:sp>
    <dsp:sp modelId="{D4F1593B-2647-4F60-8A30-23AD1B8E4987}">
      <dsp:nvSpPr>
        <dsp:cNvPr id="0" name=""/>
        <dsp:cNvSpPr/>
      </dsp:nvSpPr>
      <dsp:spPr>
        <a:xfrm>
          <a:off x="3286686" y="900578"/>
          <a:ext cx="631513" cy="738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700" kern="1200"/>
        </a:p>
      </dsp:txBody>
      <dsp:txXfrm>
        <a:off x="3286686" y="1048328"/>
        <a:ext cx="442059" cy="443251"/>
      </dsp:txXfrm>
    </dsp:sp>
    <dsp:sp modelId="{2785DF9A-F2AE-4040-9D12-A7FFE6B7FA4C}">
      <dsp:nvSpPr>
        <dsp:cNvPr id="0" name=""/>
        <dsp:cNvSpPr/>
      </dsp:nvSpPr>
      <dsp:spPr>
        <a:xfrm>
          <a:off x="4180338" y="376302"/>
          <a:ext cx="2978836" cy="1787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1" kern="1200" dirty="0">
              <a:latin typeface="Calibri" panose="020F0502020204030204" pitchFamily="34" charset="0"/>
              <a:cs typeface="Calibri" panose="020F0502020204030204" pitchFamily="34" charset="0"/>
            </a:rPr>
            <a:t>Jak toho chceme dosáhnout?</a:t>
          </a:r>
        </a:p>
      </dsp:txBody>
      <dsp:txXfrm>
        <a:off x="4232686" y="428650"/>
        <a:ext cx="2874140" cy="1682606"/>
      </dsp:txXfrm>
    </dsp:sp>
    <dsp:sp modelId="{7A737E07-484F-4E5B-A45A-C512415E354D}">
      <dsp:nvSpPr>
        <dsp:cNvPr id="0" name=""/>
        <dsp:cNvSpPr/>
      </dsp:nvSpPr>
      <dsp:spPr>
        <a:xfrm>
          <a:off x="7457058" y="900578"/>
          <a:ext cx="631513" cy="738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700" kern="1200"/>
        </a:p>
      </dsp:txBody>
      <dsp:txXfrm>
        <a:off x="7457058" y="1048328"/>
        <a:ext cx="442059" cy="443251"/>
      </dsp:txXfrm>
    </dsp:sp>
    <dsp:sp modelId="{3619F5C9-32B7-42A9-A860-80741B4E9813}">
      <dsp:nvSpPr>
        <dsp:cNvPr id="0" name=""/>
        <dsp:cNvSpPr/>
      </dsp:nvSpPr>
      <dsp:spPr>
        <a:xfrm>
          <a:off x="8350709" y="376302"/>
          <a:ext cx="2978836" cy="1787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1" kern="1200" dirty="0">
              <a:latin typeface="Calibri" panose="020F0502020204030204" pitchFamily="34" charset="0"/>
              <a:cs typeface="Calibri" panose="020F0502020204030204" pitchFamily="34" charset="0"/>
            </a:rPr>
            <a:t>Jak ověříme, že jsme byli úspěšní?</a:t>
          </a:r>
        </a:p>
      </dsp:txBody>
      <dsp:txXfrm>
        <a:off x="8403057" y="428650"/>
        <a:ext cx="2874140" cy="16826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1469F-3C1A-48DD-96A2-77B244C96421}">
      <dsp:nvSpPr>
        <dsp:cNvPr id="0" name=""/>
        <dsp:cNvSpPr/>
      </dsp:nvSpPr>
      <dsp:spPr>
        <a:xfrm>
          <a:off x="894622" y="2696366"/>
          <a:ext cx="1775656" cy="12588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Celkové způsobilé výdaje</a:t>
          </a:r>
        </a:p>
      </dsp:txBody>
      <dsp:txXfrm>
        <a:off x="931492" y="2733236"/>
        <a:ext cx="1701916" cy="1185090"/>
      </dsp:txXfrm>
    </dsp:sp>
    <dsp:sp modelId="{12EFE11A-FC24-4760-97C8-034102A23595}">
      <dsp:nvSpPr>
        <dsp:cNvPr id="0" name=""/>
        <dsp:cNvSpPr/>
      </dsp:nvSpPr>
      <dsp:spPr>
        <a:xfrm rot="19982658">
          <a:off x="2602735" y="3034028"/>
          <a:ext cx="124341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243411" y="99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193355" y="3012875"/>
        <a:ext cx="62170" cy="62170"/>
      </dsp:txXfrm>
    </dsp:sp>
    <dsp:sp modelId="{1189DD17-7024-4FBC-8450-D85788A9CEC0}">
      <dsp:nvSpPr>
        <dsp:cNvPr id="0" name=""/>
        <dsp:cNvSpPr/>
      </dsp:nvSpPr>
      <dsp:spPr>
        <a:xfrm>
          <a:off x="3778603" y="2319369"/>
          <a:ext cx="1448640" cy="8855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Přímé náklady</a:t>
          </a:r>
        </a:p>
      </dsp:txBody>
      <dsp:txXfrm>
        <a:off x="3804540" y="2345306"/>
        <a:ext cx="1396766" cy="833668"/>
      </dsp:txXfrm>
    </dsp:sp>
    <dsp:sp modelId="{6CD89963-93D8-4EAA-8645-7BE5CE8B9754}">
      <dsp:nvSpPr>
        <dsp:cNvPr id="0" name=""/>
        <dsp:cNvSpPr/>
      </dsp:nvSpPr>
      <dsp:spPr>
        <a:xfrm rot="18675499">
          <a:off x="4675951" y="1535246"/>
          <a:ext cx="323770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3237701" y="99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/>
        </a:p>
      </dsp:txBody>
      <dsp:txXfrm>
        <a:off x="6213860" y="1464236"/>
        <a:ext cx="161885" cy="161885"/>
      </dsp:txXfrm>
    </dsp:sp>
    <dsp:sp modelId="{3ABB3578-96FB-43DC-BE78-88D28409DDE9}">
      <dsp:nvSpPr>
        <dsp:cNvPr id="0" name=""/>
        <dsp:cNvSpPr/>
      </dsp:nvSpPr>
      <dsp:spPr>
        <a:xfrm>
          <a:off x="7362361" y="3501"/>
          <a:ext cx="1298868" cy="649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Calibri" panose="020F0502020204030204" pitchFamily="34" charset="0"/>
              <a:cs typeface="Calibri" panose="020F0502020204030204" pitchFamily="34" charset="0"/>
            </a:rPr>
            <a:t>Osobní náklady</a:t>
          </a:r>
        </a:p>
      </dsp:txBody>
      <dsp:txXfrm>
        <a:off x="7381382" y="22522"/>
        <a:ext cx="1260826" cy="611392"/>
      </dsp:txXfrm>
    </dsp:sp>
    <dsp:sp modelId="{A5CE604C-150D-4F33-8A07-29603D57162C}">
      <dsp:nvSpPr>
        <dsp:cNvPr id="0" name=""/>
        <dsp:cNvSpPr/>
      </dsp:nvSpPr>
      <dsp:spPr>
        <a:xfrm rot="19301148">
          <a:off x="4934200" y="1908671"/>
          <a:ext cx="272120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721203" y="99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>
        <a:off x="6226772" y="1850573"/>
        <a:ext cx="136060" cy="136060"/>
      </dsp:txXfrm>
    </dsp:sp>
    <dsp:sp modelId="{B0B4B9F7-A05A-46DA-BE83-9FBFA426F0AE}">
      <dsp:nvSpPr>
        <dsp:cNvPr id="0" name=""/>
        <dsp:cNvSpPr/>
      </dsp:nvSpPr>
      <dsp:spPr>
        <a:xfrm>
          <a:off x="7362361" y="750350"/>
          <a:ext cx="1298868" cy="649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Calibri" panose="020F0502020204030204" pitchFamily="34" charset="0"/>
              <a:cs typeface="Calibri" panose="020F0502020204030204" pitchFamily="34" charset="0"/>
            </a:rPr>
            <a:t>Cestovné CS</a:t>
          </a:r>
        </a:p>
      </dsp:txBody>
      <dsp:txXfrm>
        <a:off x="7381382" y="769371"/>
        <a:ext cx="1260826" cy="611392"/>
      </dsp:txXfrm>
    </dsp:sp>
    <dsp:sp modelId="{B229A81D-C127-47FD-8DC2-479D7B1BED6E}">
      <dsp:nvSpPr>
        <dsp:cNvPr id="0" name=""/>
        <dsp:cNvSpPr/>
      </dsp:nvSpPr>
      <dsp:spPr>
        <a:xfrm rot="20173988">
          <a:off x="5128317" y="2282095"/>
          <a:ext cx="2332970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332970" y="99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6236478" y="2233704"/>
        <a:ext cx="116648" cy="116648"/>
      </dsp:txXfrm>
    </dsp:sp>
    <dsp:sp modelId="{6CF5FDD9-A9C7-45E8-9A24-7D83277D3012}">
      <dsp:nvSpPr>
        <dsp:cNvPr id="0" name=""/>
        <dsp:cNvSpPr/>
      </dsp:nvSpPr>
      <dsp:spPr>
        <a:xfrm>
          <a:off x="7362361" y="1497199"/>
          <a:ext cx="1298868" cy="649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Calibri" panose="020F0502020204030204" pitchFamily="34" charset="0"/>
              <a:cs typeface="Calibri" panose="020F0502020204030204" pitchFamily="34" charset="0"/>
            </a:rPr>
            <a:t>Zařízení, vybavení a spotřební materiál</a:t>
          </a:r>
        </a:p>
      </dsp:txBody>
      <dsp:txXfrm>
        <a:off x="7381382" y="1516220"/>
        <a:ext cx="1260826" cy="611392"/>
      </dsp:txXfrm>
    </dsp:sp>
    <dsp:sp modelId="{53757D30-BE9D-493C-947A-7F849B4C45DE}">
      <dsp:nvSpPr>
        <dsp:cNvPr id="0" name=""/>
        <dsp:cNvSpPr/>
      </dsp:nvSpPr>
      <dsp:spPr>
        <a:xfrm rot="21289494">
          <a:off x="5222873" y="2655520"/>
          <a:ext cx="2143857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143857" y="99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6241206" y="2611856"/>
        <a:ext cx="107192" cy="107192"/>
      </dsp:txXfrm>
    </dsp:sp>
    <dsp:sp modelId="{CBA4BC1A-BD6B-4663-A235-2188E8FFE2CF}">
      <dsp:nvSpPr>
        <dsp:cNvPr id="0" name=""/>
        <dsp:cNvSpPr/>
      </dsp:nvSpPr>
      <dsp:spPr>
        <a:xfrm>
          <a:off x="7362361" y="2244048"/>
          <a:ext cx="1298868" cy="649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Calibri" panose="020F0502020204030204" pitchFamily="34" charset="0"/>
              <a:cs typeface="Calibri" panose="020F0502020204030204" pitchFamily="34" charset="0"/>
            </a:rPr>
            <a:t>Nájem zařízení a vybavení</a:t>
          </a:r>
        </a:p>
      </dsp:txBody>
      <dsp:txXfrm>
        <a:off x="7381382" y="2263069"/>
        <a:ext cx="1260826" cy="611392"/>
      </dsp:txXfrm>
    </dsp:sp>
    <dsp:sp modelId="{2A32A8C0-2847-4E19-8F9B-C447CE028AE8}">
      <dsp:nvSpPr>
        <dsp:cNvPr id="0" name=""/>
        <dsp:cNvSpPr/>
      </dsp:nvSpPr>
      <dsp:spPr>
        <a:xfrm rot="871953">
          <a:off x="5191958" y="3028944"/>
          <a:ext cx="2205688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205688" y="99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6239660" y="2983735"/>
        <a:ext cx="110284" cy="110284"/>
      </dsp:txXfrm>
    </dsp:sp>
    <dsp:sp modelId="{89E5A98E-5575-46D3-8042-E1309730D10F}">
      <dsp:nvSpPr>
        <dsp:cNvPr id="0" name=""/>
        <dsp:cNvSpPr/>
      </dsp:nvSpPr>
      <dsp:spPr>
        <a:xfrm>
          <a:off x="7362361" y="2990897"/>
          <a:ext cx="1298868" cy="649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Calibri" panose="020F0502020204030204" pitchFamily="34" charset="0"/>
              <a:cs typeface="Calibri" panose="020F0502020204030204" pitchFamily="34" charset="0"/>
            </a:rPr>
            <a:t>Odpisy</a:t>
          </a:r>
        </a:p>
      </dsp:txBody>
      <dsp:txXfrm>
        <a:off x="7381382" y="3009918"/>
        <a:ext cx="1260826" cy="611392"/>
      </dsp:txXfrm>
    </dsp:sp>
    <dsp:sp modelId="{BDD934ED-AC8D-4748-B022-FF83681BE7B0}">
      <dsp:nvSpPr>
        <dsp:cNvPr id="0" name=""/>
        <dsp:cNvSpPr/>
      </dsp:nvSpPr>
      <dsp:spPr>
        <a:xfrm rot="1880527">
          <a:off x="5044845" y="3402369"/>
          <a:ext cx="249991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499913" y="99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6232304" y="3349804"/>
        <a:ext cx="124995" cy="124995"/>
      </dsp:txXfrm>
    </dsp:sp>
    <dsp:sp modelId="{7BC5A59C-ADC7-402A-AFF5-7BCC302CBC4F}">
      <dsp:nvSpPr>
        <dsp:cNvPr id="0" name=""/>
        <dsp:cNvSpPr/>
      </dsp:nvSpPr>
      <dsp:spPr>
        <a:xfrm>
          <a:off x="7362361" y="3737746"/>
          <a:ext cx="1298868" cy="649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Calibri" panose="020F0502020204030204" pitchFamily="34" charset="0"/>
              <a:cs typeface="Calibri" panose="020F0502020204030204" pitchFamily="34" charset="0"/>
            </a:rPr>
            <a:t>Nákup služeb</a:t>
          </a:r>
        </a:p>
      </dsp:txBody>
      <dsp:txXfrm>
        <a:off x="7381382" y="3756767"/>
        <a:ext cx="1260826" cy="611392"/>
      </dsp:txXfrm>
    </dsp:sp>
    <dsp:sp modelId="{D442B976-C529-435E-8C7A-4A865CFE9A66}">
      <dsp:nvSpPr>
        <dsp:cNvPr id="0" name=""/>
        <dsp:cNvSpPr/>
      </dsp:nvSpPr>
      <dsp:spPr>
        <a:xfrm rot="2627721">
          <a:off x="4815812" y="3775793"/>
          <a:ext cx="2957979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957979" y="99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6220853" y="3711777"/>
        <a:ext cx="147898" cy="147898"/>
      </dsp:txXfrm>
    </dsp:sp>
    <dsp:sp modelId="{06BE21C3-E879-4482-833E-228CC2B42FAE}">
      <dsp:nvSpPr>
        <dsp:cNvPr id="0" name=""/>
        <dsp:cNvSpPr/>
      </dsp:nvSpPr>
      <dsp:spPr>
        <a:xfrm>
          <a:off x="7362361" y="4484595"/>
          <a:ext cx="1298868" cy="649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Calibri" panose="020F0502020204030204" pitchFamily="34" charset="0"/>
              <a:cs typeface="Calibri" panose="020F0502020204030204" pitchFamily="34" charset="0"/>
            </a:rPr>
            <a:t>Drobné stavební úpravy</a:t>
          </a:r>
        </a:p>
      </dsp:txBody>
      <dsp:txXfrm>
        <a:off x="7381382" y="4503616"/>
        <a:ext cx="1260826" cy="611392"/>
      </dsp:txXfrm>
    </dsp:sp>
    <dsp:sp modelId="{A99D8B6D-3221-41ED-AA7A-4A4F0E89D421}">
      <dsp:nvSpPr>
        <dsp:cNvPr id="0" name=""/>
        <dsp:cNvSpPr/>
      </dsp:nvSpPr>
      <dsp:spPr>
        <a:xfrm rot="3156833">
          <a:off x="4536587" y="4149218"/>
          <a:ext cx="3516430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3516430" y="99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6206891" y="4071240"/>
        <a:ext cx="175821" cy="175821"/>
      </dsp:txXfrm>
    </dsp:sp>
    <dsp:sp modelId="{FB2F93B7-B49D-48E8-A0DC-F5C44A8E6DD9}">
      <dsp:nvSpPr>
        <dsp:cNvPr id="0" name=""/>
        <dsp:cNvSpPr/>
      </dsp:nvSpPr>
      <dsp:spPr>
        <a:xfrm>
          <a:off x="7362361" y="5231444"/>
          <a:ext cx="1298868" cy="649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Calibri" panose="020F0502020204030204" pitchFamily="34" charset="0"/>
              <a:cs typeface="Calibri" panose="020F0502020204030204" pitchFamily="34" charset="0"/>
            </a:rPr>
            <a:t>Přímá podpora CS</a:t>
          </a:r>
        </a:p>
      </dsp:txBody>
      <dsp:txXfrm>
        <a:off x="7381382" y="5250465"/>
        <a:ext cx="1260826" cy="611392"/>
      </dsp:txXfrm>
    </dsp:sp>
    <dsp:sp modelId="{D40BB77D-215D-4FCA-82A8-59EEBB7D4702}">
      <dsp:nvSpPr>
        <dsp:cNvPr id="0" name=""/>
        <dsp:cNvSpPr/>
      </dsp:nvSpPr>
      <dsp:spPr>
        <a:xfrm rot="1551086">
          <a:off x="2608367" y="3585610"/>
          <a:ext cx="1237328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237328" y="99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196098" y="3564610"/>
        <a:ext cx="61866" cy="61866"/>
      </dsp:txXfrm>
    </dsp:sp>
    <dsp:sp modelId="{28DF54C0-7043-403C-9018-1EAC7FC53A7E}">
      <dsp:nvSpPr>
        <dsp:cNvPr id="0" name=""/>
        <dsp:cNvSpPr/>
      </dsp:nvSpPr>
      <dsp:spPr>
        <a:xfrm>
          <a:off x="3783785" y="3422154"/>
          <a:ext cx="1449991" cy="886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Nepřímé náklady</a:t>
          </a:r>
        </a:p>
      </dsp:txBody>
      <dsp:txXfrm>
        <a:off x="3809744" y="3448113"/>
        <a:ext cx="1398073" cy="8343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37C26-3CDC-4537-9767-974F56B05E76}">
      <dsp:nvSpPr>
        <dsp:cNvPr id="0" name=""/>
        <dsp:cNvSpPr/>
      </dsp:nvSpPr>
      <dsp:spPr>
        <a:xfrm rot="5400000">
          <a:off x="421799" y="2135522"/>
          <a:ext cx="1255564" cy="208923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A69DA-5266-4053-A539-AA90DD481153}">
      <dsp:nvSpPr>
        <dsp:cNvPr id="0" name=""/>
        <dsp:cNvSpPr/>
      </dsp:nvSpPr>
      <dsp:spPr>
        <a:xfrm>
          <a:off x="212214" y="2759752"/>
          <a:ext cx="1886169" cy="1653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Calibri" panose="020F0502020204030204" pitchFamily="34" charset="0"/>
              <a:cs typeface="Calibri" panose="020F0502020204030204" pitchFamily="34" charset="0"/>
            </a:rPr>
            <a:t>Zřízení elektronického podpisu</a:t>
          </a:r>
        </a:p>
      </dsp:txBody>
      <dsp:txXfrm>
        <a:off x="212214" y="2759752"/>
        <a:ext cx="1886169" cy="1653338"/>
      </dsp:txXfrm>
    </dsp:sp>
    <dsp:sp modelId="{8E8A8420-9051-451A-B52E-9A4CA6E2C821}">
      <dsp:nvSpPr>
        <dsp:cNvPr id="0" name=""/>
        <dsp:cNvSpPr/>
      </dsp:nvSpPr>
      <dsp:spPr>
        <a:xfrm>
          <a:off x="1742503" y="1981711"/>
          <a:ext cx="355881" cy="3558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9D0DE-4FCD-4AA7-9B73-94ADC989B159}">
      <dsp:nvSpPr>
        <dsp:cNvPr id="0" name=""/>
        <dsp:cNvSpPr/>
      </dsp:nvSpPr>
      <dsp:spPr>
        <a:xfrm rot="5400000">
          <a:off x="2730840" y="1564148"/>
          <a:ext cx="1255564" cy="208923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C7E0A-0900-405E-A498-29B558C29E32}">
      <dsp:nvSpPr>
        <dsp:cNvPr id="0" name=""/>
        <dsp:cNvSpPr/>
      </dsp:nvSpPr>
      <dsp:spPr>
        <a:xfrm>
          <a:off x="2521255" y="2188378"/>
          <a:ext cx="1886169" cy="1653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Calibri" panose="020F0502020204030204" pitchFamily="34" charset="0"/>
              <a:cs typeface="Calibri" panose="020F0502020204030204" pitchFamily="34" charset="0"/>
            </a:rPr>
            <a:t>Registrace do systému ISKP14+</a:t>
          </a:r>
        </a:p>
      </dsp:txBody>
      <dsp:txXfrm>
        <a:off x="2521255" y="2188378"/>
        <a:ext cx="1886169" cy="1653338"/>
      </dsp:txXfrm>
    </dsp:sp>
    <dsp:sp modelId="{FF127D0B-1E78-461C-B89B-FE88F70B19F3}">
      <dsp:nvSpPr>
        <dsp:cNvPr id="0" name=""/>
        <dsp:cNvSpPr/>
      </dsp:nvSpPr>
      <dsp:spPr>
        <a:xfrm>
          <a:off x="4051544" y="1410336"/>
          <a:ext cx="355881" cy="3558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5E019-60FC-499B-BB30-5FDFE31B66DA}">
      <dsp:nvSpPr>
        <dsp:cNvPr id="0" name=""/>
        <dsp:cNvSpPr/>
      </dsp:nvSpPr>
      <dsp:spPr>
        <a:xfrm rot="5400000">
          <a:off x="5039880" y="992773"/>
          <a:ext cx="1255564" cy="208923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FE96D-FB85-4B84-85F2-0FB9A6023276}">
      <dsp:nvSpPr>
        <dsp:cNvPr id="0" name=""/>
        <dsp:cNvSpPr/>
      </dsp:nvSpPr>
      <dsp:spPr>
        <a:xfrm>
          <a:off x="4830295" y="1617004"/>
          <a:ext cx="1886169" cy="1653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Calibri" panose="020F0502020204030204" pitchFamily="34" charset="0"/>
              <a:cs typeface="Calibri" panose="020F0502020204030204" pitchFamily="34" charset="0"/>
            </a:rPr>
            <a:t>Vyplnění žádosti o podporu</a:t>
          </a:r>
        </a:p>
      </dsp:txBody>
      <dsp:txXfrm>
        <a:off x="4830295" y="1617004"/>
        <a:ext cx="1886169" cy="1653338"/>
      </dsp:txXfrm>
    </dsp:sp>
    <dsp:sp modelId="{E170433D-0C17-465A-BCA8-291F95284EAE}">
      <dsp:nvSpPr>
        <dsp:cNvPr id="0" name=""/>
        <dsp:cNvSpPr/>
      </dsp:nvSpPr>
      <dsp:spPr>
        <a:xfrm>
          <a:off x="6360584" y="838962"/>
          <a:ext cx="355881" cy="3558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783BE-529C-4EC8-B302-26520E4129FC}">
      <dsp:nvSpPr>
        <dsp:cNvPr id="0" name=""/>
        <dsp:cNvSpPr/>
      </dsp:nvSpPr>
      <dsp:spPr>
        <a:xfrm rot="5400000">
          <a:off x="7348921" y="421399"/>
          <a:ext cx="1255564" cy="208923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EDDF2-A885-467D-B3C2-8E0C0C5DCA47}">
      <dsp:nvSpPr>
        <dsp:cNvPr id="0" name=""/>
        <dsp:cNvSpPr/>
      </dsp:nvSpPr>
      <dsp:spPr>
        <a:xfrm>
          <a:off x="7139336" y="1045629"/>
          <a:ext cx="1886169" cy="1653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Calibri" panose="020F0502020204030204" pitchFamily="34" charset="0"/>
              <a:cs typeface="Calibri" panose="020F0502020204030204" pitchFamily="34" charset="0"/>
            </a:rPr>
            <a:t>Finalizace žádosti o podporu</a:t>
          </a:r>
        </a:p>
      </dsp:txBody>
      <dsp:txXfrm>
        <a:off x="7139336" y="1045629"/>
        <a:ext cx="1886169" cy="1653338"/>
      </dsp:txXfrm>
    </dsp:sp>
    <dsp:sp modelId="{35709554-6EB4-4BFE-B53F-8A60B8364053}">
      <dsp:nvSpPr>
        <dsp:cNvPr id="0" name=""/>
        <dsp:cNvSpPr/>
      </dsp:nvSpPr>
      <dsp:spPr>
        <a:xfrm>
          <a:off x="8669625" y="267588"/>
          <a:ext cx="355881" cy="3558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5DAB1-9A1E-4A12-8195-ABA4238CD133}">
      <dsp:nvSpPr>
        <dsp:cNvPr id="0" name=""/>
        <dsp:cNvSpPr/>
      </dsp:nvSpPr>
      <dsp:spPr>
        <a:xfrm rot="5400000">
          <a:off x="9657961" y="-149974"/>
          <a:ext cx="1255564" cy="208923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E1787-FF7A-4B27-86BF-FFB7EE645CCE}">
      <dsp:nvSpPr>
        <dsp:cNvPr id="0" name=""/>
        <dsp:cNvSpPr/>
      </dsp:nvSpPr>
      <dsp:spPr>
        <a:xfrm>
          <a:off x="9448376" y="474255"/>
          <a:ext cx="1886169" cy="1653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Calibri" panose="020F0502020204030204" pitchFamily="34" charset="0"/>
              <a:cs typeface="Calibri" panose="020F0502020204030204" pitchFamily="34" charset="0"/>
            </a:rPr>
            <a:t>Podepsání a odeslání žádosti o podporu</a:t>
          </a:r>
        </a:p>
      </dsp:txBody>
      <dsp:txXfrm>
        <a:off x="9448376" y="474255"/>
        <a:ext cx="1886169" cy="1653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4596" y="2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3A74AE7-1BBF-4838-9D33-89887BE981F9}" type="datetime1">
              <a:rPr lang="cs-CZ" smtClean="0"/>
              <a:t>07.10.2019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4596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4596" y="2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BAF34-5429-4E6E-A9D9-7D42B9B55FB1}" type="datetime1">
              <a:rPr lang="cs-CZ" smtClean="0"/>
              <a:pPr/>
              <a:t>07.10.2019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982" y="3271381"/>
            <a:ext cx="794385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4596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628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770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obrázku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obrázek sem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rtlCol="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můžete upravit </a:t>
            </a:r>
            <a:br>
              <a:rPr lang="cs-CZ"/>
            </a:br>
            <a:r>
              <a:rPr lang="cs-CZ"/>
              <a:t>styl předlohy nadpisů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 rtlCol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záptí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AA89EB2-5B32-4D98-B2BD-E749FB87D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9648" y="5936606"/>
            <a:ext cx="1588778" cy="8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 pol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záptí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cs-CZ" dirty="0"/>
              <a:t>Název oddílu 1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Název oddílu 2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Název oddílu 3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68EFD4E-9748-4585-84B0-FFF6EEF79A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88822" y="5860496"/>
            <a:ext cx="1588778" cy="8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asová 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záptí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13" name="Zástupný symbol pro text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ástupný symbol pro text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Rok</a:t>
            </a:r>
            <a:endParaRPr lang="cs-CZ" dirty="0"/>
          </a:p>
        </p:txBody>
      </p:sp>
      <p:sp>
        <p:nvSpPr>
          <p:cNvPr id="17" name="Zástupný symbol pro text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21" name="Zástupný symbol pro text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22" name="Zástupný symbol pro text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25" name="Zástupný symbol pro text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26" name="Zástupný symbol pro text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Rok</a:t>
            </a:r>
            <a:endParaRPr lang="cs-CZ" dirty="0"/>
          </a:p>
        </p:txBody>
      </p:sp>
      <p:sp>
        <p:nvSpPr>
          <p:cNvPr id="28" name="Zástupný symbol pro text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0" name="Zástupný symbol pro text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1" name="Zástupný symbol pro text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2" name="Zástupný symbol pro text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3" name="Zástupný symbol pro text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4" name="Zástupný symbol pro text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5" name="Zástupný symbol pro text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6" name="Zástupný symbol pro text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7" name="Zástupný symbol pro text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8" name="Zástupný symbol pro text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9" name="Zástupný symbol pro text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0" name="Zástupný symbol pro text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1" name="Zástupný symbol pro text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2" name="Zástupný symbol pro text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3" name="Zástupný symbol pro text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4" name="Zástupný symbol pro text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5" name="Zástupný symbol pro text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6" name="Zástupný symbol pro text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7" name="Zástupný symbol pro text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8" name="Zástupný symbol pro text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9" name="Zástupný symbol pro text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Název položky</a:t>
            </a:r>
            <a:endParaRPr lang="cs-CZ" dirty="0"/>
          </a:p>
        </p:txBody>
      </p:sp>
      <p:sp>
        <p:nvSpPr>
          <p:cNvPr id="50" name="Zástupný symbol pro text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Měsíc Rok</a:t>
            </a:r>
            <a:endParaRPr lang="cs-CZ" dirty="0"/>
          </a:p>
        </p:txBody>
      </p:sp>
      <p:pic>
        <p:nvPicPr>
          <p:cNvPr id="51" name="Obrázek 50">
            <a:extLst>
              <a:ext uri="{FF2B5EF4-FFF2-40B4-BE49-F238E27FC236}">
                <a16:creationId xmlns:a16="http://schemas.microsoft.com/office/drawing/2014/main" id="{9B17A30A-3C43-4080-B725-C187610ED2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9404" y="5874711"/>
            <a:ext cx="1588778" cy="8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ým se 3 čle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záptí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945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887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07829" y="3991240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3945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Jméno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5887" y="3424428"/>
            <a:ext cx="1964171" cy="504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Jméno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7830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Jméno</a:t>
            </a:r>
          </a:p>
        </p:txBody>
      </p:sp>
      <p:sp>
        <p:nvSpPr>
          <p:cNvPr id="24" name="Zástupný symbol obrázku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1800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5" name="Zástupný symbol obrázku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83742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6" name="Zástupný symbol obrázku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35683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47CA876-2153-4136-850D-EE098BDC2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3945" y="4311393"/>
            <a:ext cx="1964172" cy="113030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Stručná biografie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969B21C2-C689-49C2-B45F-14C5C53A5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55887" y="4311393"/>
            <a:ext cx="1963737" cy="11303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-CZ"/>
              <a:t>Stručná biografie</a:t>
            </a:r>
            <a:endParaRPr lang="cs-CZ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E33D8E11-F7FD-4AD9-BEC6-78C6500F81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07829" y="4311393"/>
            <a:ext cx="1981200" cy="113823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-CZ"/>
              <a:t>Stručná biografie</a:t>
            </a:r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43D50702-07F7-473E-81EA-01B45EDB43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9881" y="5832596"/>
            <a:ext cx="1588778" cy="8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1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ým se 6 čle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záptí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Jméno a příjmení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Jméno a příjmení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Jméno a příjmení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Jméno a příjmení</a:t>
            </a:r>
          </a:p>
        </p:txBody>
      </p:sp>
      <p:sp>
        <p:nvSpPr>
          <p:cNvPr id="19" name="Zástupný symbol pro text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Jméno a příjmení</a:t>
            </a:r>
          </a:p>
        </p:txBody>
      </p:sp>
      <p:sp>
        <p:nvSpPr>
          <p:cNvPr id="21" name="Zástupný symbol pro text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23" name="Zástupný symbol obrázku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 dirty="0"/>
              <a:t>Po kliknutí na ikonu můžete přidat obrázek.</a:t>
            </a:r>
          </a:p>
        </p:txBody>
      </p:sp>
      <p:sp>
        <p:nvSpPr>
          <p:cNvPr id="24" name="Zástupný symbol obrázku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5" name="Zástupný symbol obrázku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6" name="Zástupný symbol obrázku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7" name="Zástupný symbol obrázku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0" name="Zástupný symbol obrázku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cs-CZ" dirty="0"/>
              <a:t>Jméno a příjmení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AD8D91F4-6F83-4B56-8408-FA24D6216A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6844" y="5828412"/>
            <a:ext cx="1588778" cy="8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 a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Volný tvar: Obrazec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7" name="Volný tvar: Obrazec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záptí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8" name="Volný tvar: Obrazec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0" name="Volný tvar: Obrazec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4" name="Volný tvar: Obrazec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3" name="Volný tvar: Obrazec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3" name="Zástupný symbol pro text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FCAF86B7-E9FA-4162-8D1C-804E45B2B2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8100" y="5863268"/>
            <a:ext cx="1588778" cy="8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olný tvar: Obrazec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záptí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24" name="Volný tvar: Obrazec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2" name="Volný tvar: Obrazec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5" name="Volný tvar: Obrazec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6" name="Volný tvar: Obrazec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0" name="Volný tvar: Obrazec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E6EFF62-E5B9-4417-9C8A-D43675B870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84384" y="5890763"/>
            <a:ext cx="1588778" cy="8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 bez grafi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záptí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FABEFAE-6B07-4BD9-B1E6-78F1B96D9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88822" y="5860496"/>
            <a:ext cx="1588778" cy="8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ěkujeme!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obrázku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 noProof="0"/>
              <a:t>Vložte nebo přetáhněte obrázek sem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defRPr sz="6600" spc="-1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cs-CZ" noProof="0" dirty="0"/>
              <a:t>Děkujeme!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165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 podnadpisů.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cs-CZ" noProof="0"/>
              <a:t>Kontaktní číslo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cs-CZ" noProof="0"/>
              <a:t>E-mail nebo uživatelské jméno ze sociální sítě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/>
              <a:t>Logo</a:t>
            </a:r>
          </a:p>
        </p:txBody>
      </p:sp>
      <p:sp>
        <p:nvSpPr>
          <p:cNvPr id="10" name="Zástupný symbol pro text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cs-CZ" noProof="0"/>
              <a:t>Webová adresa</a:t>
            </a:r>
          </a:p>
        </p:txBody>
      </p:sp>
    </p:spTree>
    <p:extLst>
      <p:ext uri="{BB962C8B-B14F-4D97-AF65-F5344CB8AC3E}">
        <p14:creationId xmlns:p14="http://schemas.microsoft.com/office/powerpoint/2010/main" val="347595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2" name="Zástupný symbol obrázku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obrázek sem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dirty="0"/>
              <a:t>Kliknutím můžete upravit styl předlohy nadpisů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6" name="Textové pole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E0979BA-24C3-485C-A27E-EA1F1D5F0F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0674" y="5971094"/>
            <a:ext cx="1588778" cy="8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ý obrázek a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39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dirty="0"/>
              <a:t>Kliknutím můžete upravit styl předlohy nadpisů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6" name="Textové pole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Zástupný symbol obrázku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obrázek sem</a:t>
            </a:r>
            <a:endParaRPr lang="cs-CZ" dirty="0"/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6862FFC-A597-4D70-9DCF-94D62B8A43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6843" y="5904175"/>
            <a:ext cx="1588778" cy="8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záptí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24" name="Volný tvar: Obrazec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5" name="Volný tvar: Obrazec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6" name="Volný tvar: Obrazec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7" name="Volný tvar: Obrazec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8" name="Volný tvar: Obrazec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9" name="Volný tvar: Obrazec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0" name="Volný tvar: Obrazec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1" name="Volný tvar: Obrazec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2" name="Volný tvar: Obrazec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3" name="Volný tvar: Obrazec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4" name="Volný tvar: Obrazec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5" name="Volný tvar: Obrazec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6" name="Volný tvar: Obrazec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7" name="Volný tvar: Obrazec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92F80FAF-87F8-4645-B40F-451DC67191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2246" y="5896816"/>
            <a:ext cx="1588778" cy="8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záptí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489C93C-86E8-4AF3-9198-9DA346F366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9648" y="5906971"/>
            <a:ext cx="1588778" cy="8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záptí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54BF331-5059-41AD-9DBB-38AB2CC3A8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38041" y="5844454"/>
            <a:ext cx="1588778" cy="8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loupc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záptí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503ABA7-99DF-4E6B-8260-24F7F61282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2296" y="5936606"/>
            <a:ext cx="1588778" cy="8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ální produ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Volný tvar: Obrazec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5" name="Volný tvar: Obrazec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6" name="Volný tvar: Obrazec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7" name="Volný tvar: Obrazec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8" name="Volný tvar: Obrazec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9" name="Volný tvar: Obrazec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0" name="Volný tvar: Obrazec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1" name="Volný tvar: Obrazec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2" name="Volný tvar: Obrazec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3" name="Volný tvar: Obrazec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4" name="Volný tvar: Obrazec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5" name="Volný tvar: Obrazec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6" name="Volný tvar: Obrazec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7" name="Volný tvar: Obrazec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Zaoblený obdélník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cs-CZ" dirty="0"/>
            </a:p>
          </p:txBody>
        </p:sp>
        <p:sp>
          <p:nvSpPr>
            <p:cNvPr id="45" name="Zaoblený obdélník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46" name="Obdélník: Zaoblené rohy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47" name="Zaoblený obdélník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48" name="Zaoblený obdélník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cs-CZ" dirty="0"/>
            </a:p>
          </p:txBody>
        </p:sp>
        <p:sp>
          <p:nvSpPr>
            <p:cNvPr id="49" name="Ovál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cs-CZ" dirty="0"/>
            </a:p>
          </p:txBody>
        </p:sp>
        <p:sp>
          <p:nvSpPr>
            <p:cNvPr id="50" name="Ovál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cs-CZ" dirty="0"/>
            </a:p>
          </p:txBody>
        </p:sp>
        <p:sp>
          <p:nvSpPr>
            <p:cNvPr id="51" name="Ovál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cs-CZ" dirty="0"/>
            </a:p>
          </p:txBody>
        </p:sp>
      </p:grp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Sem můžete dát zdůrazněný text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záptí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Vložte nebo přetáhněte obrázek sem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pic>
        <p:nvPicPr>
          <p:cNvPr id="38" name="Obrázek 37">
            <a:extLst>
              <a:ext uri="{FF2B5EF4-FFF2-40B4-BE49-F238E27FC236}">
                <a16:creationId xmlns:a16="http://schemas.microsoft.com/office/drawing/2014/main" id="{E817C09F-C4D8-4EAE-95F2-F64577AB4C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81440" y="5882600"/>
            <a:ext cx="1588778" cy="8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á čísla – možno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olný tvar: Obrazec 17">
            <a:extLst>
              <a:ext uri="{FF2B5EF4-FFF2-40B4-BE49-F238E27FC236}">
                <a16:creationId xmlns:a16="http://schemas.microsoft.com/office/drawing/2014/main" id="{730F7266-25A0-4B3A-A8CE-F083ECC9D4C6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 userDrawn="1">
            <p:ph sz="half" idx="1" hasCustomPrompt="1"/>
          </p:nvPr>
        </p:nvSpPr>
        <p:spPr>
          <a:xfrm>
            <a:off x="906843" y="3244695"/>
            <a:ext cx="4522314" cy="276294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záptí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762750" y="3245394"/>
            <a:ext cx="4522407" cy="2762250"/>
          </a:xfrm>
        </p:spPr>
        <p:txBody>
          <a:bodyPr rtlCol="0"/>
          <a:lstStyle/>
          <a:p>
            <a:pPr lvl="0" rtl="0"/>
            <a:r>
              <a:rPr lang="cs-CZ" dirty="0"/>
              <a:t>Upravit styly předlohy textu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19" name="Zástupný symbol pro text 18">
            <a:extLst>
              <a:ext uri="{FF2B5EF4-FFF2-40B4-BE49-F238E27FC236}">
                <a16:creationId xmlns:a16="http://schemas.microsoft.com/office/drawing/2014/main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6370" y="2097079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>
                <a:latin typeface="Times New Roman" panose="02020603050405020304" pitchFamily="18" charset="0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cs-CZ" dirty="0"/>
              <a:t>1</a:t>
            </a:r>
          </a:p>
        </p:txBody>
      </p:sp>
      <p:sp>
        <p:nvSpPr>
          <p:cNvPr id="21" name="Zástupný symbol pro text 20">
            <a:extLst>
              <a:ext uri="{FF2B5EF4-FFF2-40B4-BE49-F238E27FC236}">
                <a16:creationId xmlns:a16="http://schemas.microsoft.com/office/drawing/2014/main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843" y="2097079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 i="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2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47A4E2F-2B65-4E95-84A4-FFFE99999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6379" y="5835550"/>
            <a:ext cx="1588778" cy="8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4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smiúhelník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19B51A1E-902D-48AF-9020-955120F399B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Textové pole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cs-CZ" sz="1200" dirty="0">
                <a:solidFill>
                  <a:schemeClr val="tx2"/>
                </a:solidFill>
                <a:latin typeface="Times New Roman" panose="02020603050405020304" pitchFamily="18" charset="0"/>
              </a:rPr>
              <a:t>Vaše logo nebo název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F2C28CB5-FCC7-4A7B-A55E-E1DA739EC74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677350" y="5867059"/>
            <a:ext cx="1588778" cy="8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68" r:id="rId8"/>
    <p:sldLayoutId id="2147483670" r:id="rId9"/>
    <p:sldLayoutId id="2147483653" r:id="rId10"/>
    <p:sldLayoutId id="2147483673" r:id="rId11"/>
    <p:sldLayoutId id="2147483674" r:id="rId12"/>
    <p:sldLayoutId id="2147483676" r:id="rId13"/>
    <p:sldLayoutId id="2147483677" r:id="rId14"/>
    <p:sldLayoutId id="2147483654" r:id="rId15"/>
    <p:sldLayoutId id="2147483660" r:id="rId16"/>
    <p:sldLayoutId id="2147483661" r:id="rId17"/>
    <p:sldLayoutId id="214748367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psv.cz/ISPV.php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login?redirect=%2Ftechnicka_podpora_opz" TargetMode="External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esfcr.cz/dokumenty-opz" TargetMode="External"/><Relationship Id="rId4" Type="http://schemas.openxmlformats.org/officeDocument/2006/relationships/hyperlink" Target="https://www.esfcr.cz/formulare-a-pokyny-potrebne-v-ramci-pripravy-zadosti-o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-stolovehory.cz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g"/><Relationship Id="rId4" Type="http://schemas.openxmlformats.org/officeDocument/2006/relationships/hyperlink" Target="https://www.facebook.com/masstolovehory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Zástupný symbol obrázku 19">
            <a:extLst>
              <a:ext uri="{FF2B5EF4-FFF2-40B4-BE49-F238E27FC236}">
                <a16:creationId xmlns:a16="http://schemas.microsoft.com/office/drawing/2014/main" id="{3072B96B-8E35-4D15-80A0-1DD4745F75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r="22402"/>
          <a:stretch/>
        </p:blipFill>
        <p:spPr>
          <a:xfrm>
            <a:off x="0" y="0"/>
            <a:ext cx="12369980" cy="6858000"/>
          </a:xfr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234" y="1627453"/>
            <a:ext cx="8394746" cy="3377758"/>
          </a:xfrm>
          <a:solidFill>
            <a:schemeClr val="tx1">
              <a:alpha val="90000"/>
            </a:schemeClr>
          </a:solidFill>
        </p:spPr>
        <p:txBody>
          <a:bodyPr wrap="square" rtlCol="0"/>
          <a:lstStyle/>
          <a:p>
            <a:pPr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5400" dirty="0">
                <a:latin typeface="Calibri" panose="020F0502020204030204" pitchFamily="34" charset="0"/>
                <a:cs typeface="Calibri" panose="020F0502020204030204" pitchFamily="34" charset="0"/>
              </a:rPr>
              <a:t>Seminář pro žadatele </a:t>
            </a:r>
            <a:br>
              <a:rPr lang="cs-CZ" sz="5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Zaměstnanost II</a:t>
            </a:r>
            <a:b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8. 10.  2019 Velké Poříčí</a:t>
            </a:r>
            <a:b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David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Hauschke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F692579-C696-4A7E-925B-AA2335D96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29" y="685169"/>
            <a:ext cx="5888455" cy="97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341BC3D-E4B3-4122-8CF2-1B07C9585DB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63689" y="713841"/>
            <a:ext cx="1772651" cy="96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02F2E2A-9D62-4EFD-BBD7-CCED5C84C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Podporované aktivity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4B3FB3-7F36-4E15-8980-2B6BC593D0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10</a:t>
            </a:fld>
            <a:endParaRPr lang="cs-CZ" dirty="0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D0CA160-88A2-47C8-BD05-F61F33B8D0C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1.1 Příprava osob z cílových skupin ke vstupu či návratu na trh práce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109880D-23AA-484B-8EE8-52B24E80355E}"/>
              </a:ext>
            </a:extLst>
          </p:cNvPr>
          <p:cNvSpPr txBox="1"/>
          <p:nvPr/>
        </p:nvSpPr>
        <p:spPr>
          <a:xfrm>
            <a:off x="350573" y="1567543"/>
            <a:ext cx="11577796" cy="40950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Nástroje a činnosti vedoucí k motivaci a aktivizaci cílových skupin k nalezení zaměstnání a jeho udržení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Rozvoj základních kompetencí osob z cílových skupin za účelem snazšího uplatnění na trhu práce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Aktivity zaměřené na zvýšení orientace osob z cílových skupin v požadavcích na trhu práce a realizace poradenských činností a programů, jejichž cílem je zajišťování osobnostních a kvalifikačních předpokladů osob pro volbu povolání za účelem zprostředkování vhodného zaměstnání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Příklady podporovaných aktivit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 kluby (motivování a aktivizace účastníků k uplatnění na trhu práce)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Podpora pracovního uplatnění osob se zdravotním postižením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Profilace a </a:t>
            </a:r>
            <a:r>
              <a:rPr lang="cs-CZ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targeting</a:t>
            </a:r>
            <a:r>
              <a:rPr lang="cs-CZ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(přehled vlastností osoby, který se využije při hledání nejvhodnější pozice)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Nebude podporováno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Kariérové poradenství pro žáky ZŠ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projekty založené pouze na rekvalifikacích a dalším vzdělávání bez přímé uplatnitelnosti na trhu práce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98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CCDE5F5-F16C-46C7-B041-006E41228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21371"/>
            <a:ext cx="11340000" cy="4680000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1.2 Zvýšení zaměstnanosti cílových skupin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Zprostředkování zaměstnání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Vyhledávání zaměstnanců pro zaměstnavatele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Poradenská a informační činnost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Realizace činností souvisejících s vyhledáváním zaměstnání pro osobu, která se o práci uchází</a:t>
            </a: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Podpora vytváření nových pracovních míst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Tvorba pracovních míst pro osoby z cílových skupin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Podpora uplatnění na trhu práce formou příspěvku na úhradu mzdových nákladů zaměstnavatelům</a:t>
            </a: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Podpora umístění na volná pracovní místa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Příspěvek na úhradu mzdových nákladů zaměstnavatelům pro osoby z CS</a:t>
            </a: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Podpora spolupráce lokálních partnerů na trhu práce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Podpora spolupráce subjektů veřejného, soukromého a neziskového sektoru na úrovni MAS s cílem pomoci CS při uplatnění na trhu práce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Monitoring lokálního trhu práce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Lokální burzy práce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6420DD7-E08E-4A1A-94D7-58D8CF62B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Podporované aktivity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F3FEC5E-9880-4356-9CBD-B35D5955A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4257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CCDE5F5-F16C-46C7-B041-006E41228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21371"/>
            <a:ext cx="11340000" cy="4680000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1.2 Zvýšení zaměstnanosti cílových skupin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Nebude podporováno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Mzdové příspěvky na vytvoření pracovních míst v sociálních službách, které jsou hrazeny z vyrovnávací platby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Přijetí předchozích zaměstnanců na uvolněná pracovní místa</a:t>
            </a:r>
          </a:p>
          <a:p>
            <a:pPr lvl="1"/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6420DD7-E08E-4A1A-94D7-58D8CF62B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Podporované aktivity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F3FEC5E-9880-4356-9CBD-B35D5955A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3146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E32477D-8FEE-4CD1-AB67-D2619553D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1.3 Podpora udržitelnosti cílových skupin na trhu práce</a:t>
            </a: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Podpora flexibilních forem zaměstnání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Práce na dálku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Zkrácený úvazek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Rotace na pracovním místě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Sdílení pracovního místa</a:t>
            </a: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Nebude podporováno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Práce na zkoušku, při kterých nejsou vypláceny odměny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Poskytování mzdových příspěvků již zaměstnaným či podnikajícím osobám z cílových skupin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ED09DD7-D1DB-4B7B-AE9B-64919D638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Podporované aktivity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427D6A-8AD5-401C-AA99-36415F80D0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7667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C652E547-9D9C-4680-B218-2DB4338965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996960"/>
              </p:ext>
            </p:extLst>
          </p:nvPr>
        </p:nvGraphicFramePr>
        <p:xfrm>
          <a:off x="432487" y="864000"/>
          <a:ext cx="11339513" cy="4892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AABAAE67-B871-44C3-A4AB-DA2C9B5BE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Proces hodnocení a výběru projektů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5F4BCD-395E-46B9-A98F-4CC2DBDF2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14</a:t>
            </a:fld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6C1E0F7-0D72-404D-BDE6-FCF4AC21D589}"/>
              </a:ext>
            </a:extLst>
          </p:cNvPr>
          <p:cNvSpPr txBox="1"/>
          <p:nvPr/>
        </p:nvSpPr>
        <p:spPr>
          <a:xfrm>
            <a:off x="992777" y="4841966"/>
            <a:ext cx="7489371" cy="7837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Celý proces od data ukončení příjmu žádostí trvá zhruba 4 až 5 měsíců, pokud nenastanou žádné komplikace (doplňování údajů, žádosti o přezkum, apod.)</a:t>
            </a:r>
          </a:p>
        </p:txBody>
      </p:sp>
    </p:spTree>
    <p:extLst>
      <p:ext uri="{BB962C8B-B14F-4D97-AF65-F5344CB8AC3E}">
        <p14:creationId xmlns:p14="http://schemas.microsoft.com/office/powerpoint/2010/main" val="384187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CE3FCD5-8616-4DE7-BCDC-7F7DC6A7C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První fáze hodnocení – především administrativní požadavky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Provádějí pracovníci MAS maximálně do 30 pracovních dní od ukončení příjmu žádostí o podporu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Hodnotí se podle kontrolních otázek uvedených pro každé kritérium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 ukončení hodnocení MAS zasílá informaci o výsledku hodnocení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763F769-E30E-4B6C-BCBA-24DB743F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Hodnocení formálních náležitostí a přijatelnosti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55C52B-35C5-409D-B777-6A520E0073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15</a:t>
            </a:fld>
            <a:endParaRPr lang="cs-CZ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07EA7E5-B102-4AE0-9FA4-4BEB49286A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7201174"/>
              </p:ext>
            </p:extLst>
          </p:nvPr>
        </p:nvGraphicFramePr>
        <p:xfrm>
          <a:off x="588756" y="1586168"/>
          <a:ext cx="10497256" cy="5541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1260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28F1E2A-01ED-48FE-8741-23F9079CF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Druhá fáze hodnocení projektů – hodnocení kvality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Provádí 2 členové hodnotitelské komise + 1 expertní hodnocení specialisty na danou oblast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Hodnoceny pouze žádosti o podporu, které uspěly v hodnocení formálních náležitostí a přijatelnosti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Proběhne maximálně do 50 pracovních dnů od ukončení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FNaP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Výběrová komise odpovídá u každého kritéria na hlavní otázku (+ pomocné podotázky) a využívá 4 deskriptory:</a:t>
            </a:r>
          </a:p>
          <a:p>
            <a:pPr marL="876300" lvl="2" indent="-342900">
              <a:buFont typeface="+mj-lt"/>
              <a:buAutoNum type="arabicPeriod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Velmi dobře – 100 % max. dosažitelného počtu bodů v kritériu</a:t>
            </a:r>
          </a:p>
          <a:p>
            <a:pPr marL="876300" lvl="2" indent="-342900">
              <a:buFont typeface="+mj-lt"/>
              <a:buAutoNum type="arabicPeriod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Dobře	       ‒ 75 %</a:t>
            </a:r>
          </a:p>
          <a:p>
            <a:pPr marL="876300" lvl="2" indent="-342900">
              <a:buFont typeface="+mj-lt"/>
              <a:buAutoNum type="arabicPeriod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Dostatečně     ‒ 50 % </a:t>
            </a:r>
          </a:p>
          <a:p>
            <a:pPr marL="876300" lvl="2" indent="-342900">
              <a:buFont typeface="+mj-lt"/>
              <a:buAutoNum type="arabicPeriod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Nedostatečně – 25 %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Deskriptor 4 je eliminační – pokud žádost získá hodnocení nedostatečně, potom nesplnila podmínky věcného hodnocení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6FF7007-F791-467D-8DE8-5DAB162C8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Věcné hodnocení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92171F-4F95-4D96-99E7-180560AFB0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6458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FBEACBB-8948-426B-92E1-F84241BA53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1538220"/>
              </p:ext>
            </p:extLst>
          </p:nvPr>
        </p:nvGraphicFramePr>
        <p:xfrm>
          <a:off x="357052" y="1248242"/>
          <a:ext cx="11139317" cy="5468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28F1E2A-01ED-48FE-8741-23F9079CF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00" y="1009968"/>
            <a:ext cx="11340000" cy="4680000"/>
          </a:xfrm>
        </p:spPr>
        <p:txBody>
          <a:bodyPr/>
          <a:lstStyle/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4 kritéria hodnocení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Žádost musí získat minimálně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50 bodů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+ všechny hlavní otázky musí být hodnoceny deskriptory 1 až 3, aby splnila podmínky věcného hodnocení</a:t>
            </a:r>
          </a:p>
          <a:p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6FF7007-F791-467D-8DE8-5DAB162C8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Věcné hodnocení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92171F-4F95-4D96-99E7-180560AFB0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7526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28F1E2A-01ED-48FE-8741-23F9079CF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Rada MAS může některé projekty nedoporučit k podpoře, pokud: 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Je více projektů na podobné aktivity pro stejnou CS ve stejném regionu a čase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Překryv projektu s jiným již běžícím projektem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MAS zasílá žadateli informaci o výsledku hodnocení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U negativně hodnocených žádostí může žadatel do 15 kalendářních dní ode dne doručení informace podat žádost o přezkum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MAS předává rozhodnutí Rady k závěrečnému ověření způsobilosti projektů a ke kontrole administrativních postupů ze strany MAS na ŘO OPZ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ŘO poté do 3 měsíců vydává právní akt a zasílá do 10 dnů 1. zálohovou platbu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6FF7007-F791-467D-8DE8-5DAB162C8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Výběr projektů a závěrečné ověření způsobilosti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92171F-4F95-4D96-99E7-180560AFB0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9292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789A5AD-0F82-446F-BDDC-054FCB6DE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Žadatel volí pouze ty indikátory z výzvy, které jsou relevantní pro jeho projekt – vychází z výzvy MAS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Výchozí hodnoty indikátorů jsou nulové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Cílové hodnoty relevantních indikátorů: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Jsou uvedeny v právním aktu a tedy závazné – jsou na ně navázány případné sankce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Při výpočtu míry naplnění cílových hodnot by překročení indikátorů nemělo přesáhnout 120 %</a:t>
            </a:r>
          </a:p>
          <a:p>
            <a:pPr lvl="1"/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Provazba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na aktivity projektu a rozpočet, mají vliv na bodování projektu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 projektu popsat, jak byla hodnota indikátoru stanovena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Závazné indikátory (výstupu):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Indikátory výsledku – nezávazné, ale je nutné je sledovat a vykazovat, jelikož vystihují změny, kterých má být dosaženo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ABAAE67-B871-44C3-A4AB-DA2C9B5BE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Indikátory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5F4BCD-395E-46B9-A98F-4CC2DBDF2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19</a:t>
            </a:fld>
            <a:endParaRPr lang="cs-CZ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0A391AF-0374-4BF6-B594-F3E610B2D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6933" y="42417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31749E43-FBB3-4F25-8FC9-EBD3C7FFD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22313"/>
              </p:ext>
            </p:extLst>
          </p:nvPr>
        </p:nvGraphicFramePr>
        <p:xfrm>
          <a:off x="932986" y="4019103"/>
          <a:ext cx="9132081" cy="77134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252921">
                  <a:extLst>
                    <a:ext uri="{9D8B030D-6E8A-4147-A177-3AD203B41FA5}">
                      <a16:colId xmlns:a16="http://schemas.microsoft.com/office/drawing/2014/main" val="114852326"/>
                    </a:ext>
                  </a:extLst>
                </a:gridCol>
                <a:gridCol w="4149618">
                  <a:extLst>
                    <a:ext uri="{9D8B030D-6E8A-4147-A177-3AD203B41FA5}">
                      <a16:colId xmlns:a16="http://schemas.microsoft.com/office/drawing/2014/main" val="1719734467"/>
                    </a:ext>
                  </a:extLst>
                </a:gridCol>
                <a:gridCol w="1861118">
                  <a:extLst>
                    <a:ext uri="{9D8B030D-6E8A-4147-A177-3AD203B41FA5}">
                      <a16:colId xmlns:a16="http://schemas.microsoft.com/office/drawing/2014/main" val="367826560"/>
                    </a:ext>
                  </a:extLst>
                </a:gridCol>
                <a:gridCol w="1868424">
                  <a:extLst>
                    <a:ext uri="{9D8B030D-6E8A-4147-A177-3AD203B41FA5}">
                      <a16:colId xmlns:a16="http://schemas.microsoft.com/office/drawing/2014/main" val="3358337823"/>
                    </a:ext>
                  </a:extLst>
                </a:gridCol>
              </a:tblGrid>
              <a:tr h="385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Kód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Název indikátoru 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Měrná jednotka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Typ indikátoru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8065602"/>
                  </a:ext>
                </a:extLst>
              </a:tr>
              <a:tr h="385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60000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Celkový počet účastníků 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Osoby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Výstup 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4032464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C35CC1A0-6650-4DB6-914D-5B2E990D9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32210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56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9063510-2B7A-4419-A623-2B818C2A6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89000"/>
            <a:ext cx="11340000" cy="4680000"/>
          </a:xfrm>
        </p:spPr>
        <p:txBody>
          <a:bodyPr/>
          <a:lstStyle/>
          <a:p>
            <a:pPr marL="468000"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Informace o vyhlášené výzvě</a:t>
            </a:r>
          </a:p>
          <a:p>
            <a:pPr marL="468000"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Podporované aktivity </a:t>
            </a:r>
          </a:p>
          <a:p>
            <a:pPr marL="468000"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Informace o procesu hodnocení </a:t>
            </a:r>
          </a:p>
          <a:p>
            <a:pPr marL="468000"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Uznatelné náklady</a:t>
            </a:r>
          </a:p>
          <a:p>
            <a:pPr marL="468000"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Postup při podávání žádosti </a:t>
            </a:r>
          </a:p>
          <a:p>
            <a:pPr marL="468000">
              <a:lnSpc>
                <a:spcPct val="150000"/>
              </a:lnSpc>
              <a:spcAft>
                <a:spcPts val="600"/>
              </a:spcAft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Diskuze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sz="4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/>
              <a:t>2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F913ACA-6813-4EE8-955F-694FE9346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1910" y="5918589"/>
            <a:ext cx="1571697" cy="85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54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25F8907-E0FA-4D0E-B958-338E38DC3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Povinnost stanovit v žádosti cílové hodnoty včetně popisu způsobu stanovení této hodnoty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Úprava lze podstatnou změnou projektu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Při nesplnění sankce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Průběžné sledování naplňování hodnot indikátorů v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ZoR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Prokazatelnost vykazovaných hodnot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Záznamy o každém účastníkovi ověřitelné případnou kontrolou, monitorovací listy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4A7B8CF-4F20-429F-AFE6-90A04001D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Povinnosti spjaté s indikátory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0E8C2B5-F6CC-413C-94D0-AADE5FD22E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5467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279A79FA-BE61-4897-84B7-8645F432BD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311596"/>
              </p:ext>
            </p:extLst>
          </p:nvPr>
        </p:nvGraphicFramePr>
        <p:xfrm>
          <a:off x="431800" y="1152526"/>
          <a:ext cx="11339513" cy="2539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AABAAE67-B871-44C3-A4AB-DA2C9B5BE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Projektový záměr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5F4BCD-395E-46B9-A98F-4CC2DBDF2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21</a:t>
            </a:fld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09AB225-E80C-4532-8D10-30A8C663FFC4}"/>
              </a:ext>
            </a:extLst>
          </p:cNvPr>
          <p:cNvSpPr txBox="1"/>
          <p:nvPr/>
        </p:nvSpPr>
        <p:spPr>
          <a:xfrm>
            <a:off x="431313" y="3980960"/>
            <a:ext cx="11340000" cy="15414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Vše popsat tak, aby se z žádosti daly vyčíst kompletní odpovědi na otázky z hodnotící tabulky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Hodnotitelé budou brát v potaz pouze informace přímo uvedené v žádosti o podporu, nemohou nic předpokládat nebo domýšlet si</a:t>
            </a:r>
          </a:p>
        </p:txBody>
      </p:sp>
    </p:spTree>
    <p:extLst>
      <p:ext uri="{BB962C8B-B14F-4D97-AF65-F5344CB8AC3E}">
        <p14:creationId xmlns:p14="http://schemas.microsoft.com/office/powerpoint/2010/main" val="480814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789A5AD-0F82-446F-BDDC-054FCB6DE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Jsou v souladu s právními předpisy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Jsou v souladu s pravidly programu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Jsou přiměřené (optimální vztah mezi efektivitou, hospodárností a účelností)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Vznikly v době realizace a byly uhrazeny nejpozději do okamžiku ukončení administrace závěrečné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ZoR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Splňují podmínky územní způsobilosti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Jsou řádně identifikovatelné, prokazatelné a doložitelné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Jsou nezbytné pro dosažení cílů projektu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ABAAE67-B871-44C3-A4AB-DA2C9B5BE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Způsobilé výdaje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5F4BCD-395E-46B9-A98F-4CC2DBDF2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5826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ABAAE67-B871-44C3-A4AB-DA2C9B5BE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Kategorie způsobilých výdajů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5F4BCD-395E-46B9-A98F-4CC2DBDF2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23</a:t>
            </a:fld>
            <a:endParaRPr lang="cs-CZ" dirty="0"/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F6A43959-82DE-4246-B7AE-8CF8D12703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562609"/>
              </p:ext>
            </p:extLst>
          </p:nvPr>
        </p:nvGraphicFramePr>
        <p:xfrm>
          <a:off x="420000" y="700904"/>
          <a:ext cx="11760200" cy="588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6511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C3C7519-2285-4F86-8221-B6DA24AA6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Mzdy a platy pracovníků zaměstnaných výhradně pro projekt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Příslušná část mezd nebo platů zaměstnanců, kteří se na realizaci projektu podílejí pouze částí úvazku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Ostatní osobní náklady zaměstnanců, kteří jsou zaměstnáni na DPP nebo DPČ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Výdaje na odměny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Nesmí přesáhnout obvyklou výši v daném místě, času a oboru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Pro porovnání lze využít Informační systém o průměrném výdělku (ISPV) dostupný na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www.mpsv.cz/ISPV.php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870DA17-3E1D-4549-8D48-9CC4ACFF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Osobní náklady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77637CB-9050-4BC1-9151-A879E1DBEE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069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C3C7519-2285-4F86-8221-B6DA24AA6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PS, DPČ, DPP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musí být uzavřeny v souladu se zákoníkem práce</a:t>
            </a: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Mzdové náklady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= hrubá mzda/plat nebo odměna (DPP, DPČ, OSVČ) + odvody zaměstnavatele na sociální a zdravotní pojištění a další poplatky spojené se zaměstnancem hrazené zaměstnavatelem povinně na základě právních předpisů</a:t>
            </a:r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Náhrady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Za dovolenou – způsobilé pouze v rozsahu, v jakém odpovídají zapojení zaměstnance do realizace projektu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případě překážek v práci (v souladu se zákoníkem práce)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Za dny dočasné pracovní neschopnosti nebo karantény (jejich poměrná část)</a:t>
            </a:r>
          </a:p>
          <a:p>
            <a:pPr lvl="1"/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870DA17-3E1D-4549-8D48-9CC4ACFF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Osobní náklady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77637CB-9050-4BC1-9151-A879E1DBEE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6377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C3C7519-2285-4F86-8221-B6DA24AA6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Pracovní úvazky zaměstnance se nesmí překrývat a není možné, aby byl za stejnou práci placen víckrát </a:t>
            </a: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Výše úvazku maximálně 1,0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(součet veškerých úvazků zaměstnance u všech subjektů zapojených do projektu – příjemce a partneři)</a:t>
            </a: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Realizační tým projektu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zařazení mezi přímé/nepřímé náklady projektu dle pracovní náplně v projektu, dle vazby na CS</a:t>
            </a: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Přímé náklady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pouze přímá práce s CS nebo zajištění výstupu, který je určen přímému využití CS</a:t>
            </a: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Nepřímé náklady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projektový/finanční manažer a ostatní pozice (administrativní, účetní apod.), které nepracují přímo s CS</a:t>
            </a:r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870DA17-3E1D-4549-8D48-9CC4ACFF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Osobní náklady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77637CB-9050-4BC1-9151-A879E1DBEE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5807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9BB34E6-23C7-48A6-AE53-A2EDB3B13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Cestovní náhrady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náhrady za jízdní výdaje, výdaje za ubytování, za stravné a za nutné vedlejší výdaje CS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Cestovní náhrady spojené s pracovními cestami (tuzemské i zahraniční)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realizačního týmu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jsou hrazeny z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nepřímých nákladů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C57547B-6FE0-4733-B3F1-2C8DF876C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Cestovné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61F434-02B6-4726-95DD-1C074CC756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287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9BB34E6-23C7-48A6-AE53-A2EDB3B13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Pokud používáno i k účelům mimo projekt, způsobilá pouze poměrná část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Nákup použitého zařízení způsobilý, pokud: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Nebylo v přechozích 5 letech získáno v rámci jiné dotace (státní i evropské)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Cena nepřesáhla tržní cenu zboží a je nižší než cena obdobného nového zboží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Zakoupené zařízení nesmí být v době realizace prodáno nebo darováno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Při nákupu vybavení pro realizační tým platí, že lze pořídit pouze 1ks na 1 úvazek a pokud je úvazek nižší, lze uplatnit pouze část pořizovací ceny (např. 0,5 úvazku = 0,5 ceny PC)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Úvazky jednotlivých členů lze sčítat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C57547B-6FE0-4733-B3F1-2C8DF876C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Nákup zařízení, vybavení a spotřebního materiálu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61F434-02B6-4726-95DD-1C074CC756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7609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9BB34E6-23C7-48A6-AE53-A2EDB3B13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Nájem způsobilý, pokud: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Je zřejmá roční výše nájemného a doba po kterou byl předmět využíván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Smlouva o nájmu uzavřena příjemcem nebo partnerem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Jedná se o nejhospodárnější řešení</a:t>
            </a:r>
          </a:p>
          <a:p>
            <a:pPr lvl="1"/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4200" b="1" dirty="0">
                <a:solidFill>
                  <a:srgbClr val="7589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Odpisy</a:t>
            </a:r>
            <a:endParaRPr lang="cs-CZ" sz="4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Způsobilý daňový odpis u dlouhodobého hmotného (pořizovací hodnota vyšší než 40 tisíc Kč) a nehmotného majetku (pořizovací cena vyšší než 60 tisíc Kč) používaného pro účely projektu za dobu trvání projektu, pokud tento majetek nebyl pořízen v rámci projektu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C57547B-6FE0-4733-B3F1-2C8DF876C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Nájem zařízení a vybavení, budov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61F434-02B6-4726-95DD-1C074CC756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5486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7850C31-1001-4BC4-A5D8-2A1E91632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Název: Výzva MAS Stolové hory – Zaměstnanost II.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Číslo výzvy: A53/03_16_047/CLLD_16_01_092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Datum ukončení příjmu žádostí o podporu: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15. 11. 2019 12 hodin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Maximální délka projektu: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36 měsíců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Nejzazší termín pro ukončení fyzické realizace: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31. 12. 2022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Minimální výše CZV: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400 000 Kč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Maximální výše CZV: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869 482 Kč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Celková alokace výzvy MAS: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869 482 Kč</a:t>
            </a: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b="1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0B10619-AA5E-4A70-807D-EF2FD8C9F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96810"/>
            <a:ext cx="11340000" cy="432000"/>
          </a:xfrm>
        </p:spPr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Základní</a:t>
            </a:r>
            <a:r>
              <a:rPr lang="cs-CZ" sz="4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informace k výzvě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C4DB14-5CAD-4006-BE48-0033829FF0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6200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9BB34E6-23C7-48A6-AE53-A2EDB3B13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Dodání služby musí být nezbytné pro realizaci projektu a musí vytvářet novou hodnotu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Např. zpracování analýz, průzkumů, studií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Lektorské služby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Školení a kurzy pro pečovatele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4200" b="1" dirty="0">
                <a:solidFill>
                  <a:srgbClr val="7589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Drobné stavební úpravy</a:t>
            </a:r>
            <a:endParaRPr lang="cs-CZ" sz="4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Cena všech dokončených stavebních úprav v jednom zdaňovacím období, která nepřesáhne 40 000 Kč za každou jednotlivou účetní položku majetku (např. výdaje spojené s úpravou pracovního místa nebo které usnadní přístup osobám zdravotně postiženým)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C57547B-6FE0-4733-B3F1-2C8DF876C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Nákup služeb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61F434-02B6-4726-95DD-1C074CC756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9113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9BB34E6-23C7-48A6-AE53-A2EDB3B13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Výdaje na pořízení nehmotného majetku nad 60 000 Kč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Výdaje na pořízení hmotného majetku nad 40 000 Kč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Stavební úpravy převyšující u jednotlivého majetku v úhrnu za zdaňovací období 40 000 Kč</a:t>
            </a: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Maximální objem nákladů investičního charakteru je 50 %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C57547B-6FE0-4733-B3F1-2C8DF876C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Investiční výdaje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61F434-02B6-4726-95DD-1C074CC756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327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C57547B-6FE0-4733-B3F1-2C8DF876C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Nepřímé náklady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9BB34E6-23C7-48A6-AE53-A2EDB3B134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Maximálně 25 % přímých způsobilých nákladů projektu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(tzn. 20 % celkových uznatelných nákladů projektu)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Administrativa, řízení projektu, účetnictví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Cestovní náhrady spojené s pracovními cestami realizačního týmu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Spotřební materiál, zařízení a vybavení mimo CS (papír,…)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Prostory využívaní pro administraci projektu (nájemné, energie,…)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Ostatní provozní výdaje (internet, poštovné, telefon,…)</a:t>
            </a:r>
          </a:p>
          <a:p>
            <a:pPr marL="0" indent="0">
              <a:buNone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61F434-02B6-4726-95DD-1C074CC756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32</a:t>
            </a:fld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4D6BA26-C37A-4A3C-B50A-25710624B5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U projektů, kde je většina nákladů formou nákupu služeb od externích dodavatelů, jsou snížena procenta nepřímých nákladů</a:t>
            </a:r>
          </a:p>
          <a:p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57F5BB60-78EA-4D21-B1AE-0CC54DCDCF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363029"/>
              </p:ext>
            </p:extLst>
          </p:nvPr>
        </p:nvGraphicFramePr>
        <p:xfrm>
          <a:off x="6470588" y="2219424"/>
          <a:ext cx="5301412" cy="26019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650706">
                  <a:extLst>
                    <a:ext uri="{9D8B030D-6E8A-4147-A177-3AD203B41FA5}">
                      <a16:colId xmlns:a16="http://schemas.microsoft.com/office/drawing/2014/main" val="3816747317"/>
                    </a:ext>
                  </a:extLst>
                </a:gridCol>
                <a:gridCol w="2650706">
                  <a:extLst>
                    <a:ext uri="{9D8B030D-6E8A-4147-A177-3AD203B41FA5}">
                      <a16:colId xmlns:a16="http://schemas.microsoft.com/office/drawing/2014/main" val="2097376202"/>
                    </a:ext>
                  </a:extLst>
                </a:gridCol>
              </a:tblGrid>
              <a:tr h="985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Podíl nákupu služeb na celkových přímých způsobilých nákladech projektu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Snížení podílu nepřímých nákladů oproti výše uvedenému procentu (25 %) 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7034891"/>
                  </a:ext>
                </a:extLst>
              </a:tr>
              <a:tr h="315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60 % včetně 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25 % 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221895"/>
                  </a:ext>
                </a:extLst>
              </a:tr>
              <a:tr h="65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Více než 60 % a méně než 90 % 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Snížení na 3/5 (60 %) základního podílu na 15 % 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8210742"/>
                  </a:ext>
                </a:extLst>
              </a:tr>
              <a:tr h="65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90 % a výše 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Snížení na 1/5 (20 %) základního podílu, tj. 5 % 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084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245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9BB34E6-23C7-48A6-AE53-A2EDB3B13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Příjmy vygenerované projektem v době realizace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Za poskytované služby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Za prodej výrobků, které vznikly v rámci projektu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Za pronájem prostor, zařízení atd.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Příjmem projektu nejsou úroky z bankovního účtu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Pokud jsou příjmy projektu očekávané, musí se uvést do žádosti o podporu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Pokud jsou příjmy nižší než vlastní příspěvek příjemce, nesnižuje se podpora projektu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C57547B-6FE0-4733-B3F1-2C8DF876C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Příjmy projektu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61F434-02B6-4726-95DD-1C074CC756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7494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B82649C1-F5FF-4187-B521-864A41F48D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797974"/>
              </p:ext>
            </p:extLst>
          </p:nvPr>
        </p:nvGraphicFramePr>
        <p:xfrm>
          <a:off x="431800" y="1152525"/>
          <a:ext cx="11339513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16EF48C7-7EC2-498D-8937-6F30FEA44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Postup při podávání žádosti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765E19F-4209-4D94-9046-2684880438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0480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E1C477A-C7DB-4498-937C-625F367FF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Portál ISKP 14+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https://mseu.mssf.cz/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Technická podpora pro registrované uživatele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https://www.esfcr.cz/login?redirect=%2Ftechnicka_podpora_opz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Příručky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https://www.esfcr.cz/formulare-a-pokyny-potrebne-v-ramci-pripravy-zadosti-o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https://www.esfcr.cz/dokumenty-opz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E11883E-4B87-440C-A031-7FFF6DD6E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Jak zadávat projektovou žádost?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903C0F-9E38-4EA3-8C53-713A144450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32011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BD3CAC-18C4-4A54-8FC2-AF99FA1135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36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A823495-221F-465A-A289-ABE96B0E13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586"/>
          <a:stretch/>
        </p:blipFill>
        <p:spPr>
          <a:xfrm>
            <a:off x="1483579" y="190962"/>
            <a:ext cx="9086163" cy="566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85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8B78B4-3337-4787-8CD7-6AB064EF20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37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6ABF24E-DE72-4177-930E-BD67B308B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1442830" y="184483"/>
            <a:ext cx="9024643" cy="5659203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017D36C6-9949-44BB-B92F-55D25157B932}"/>
              </a:ext>
            </a:extLst>
          </p:cNvPr>
          <p:cNvSpPr/>
          <p:nvPr/>
        </p:nvSpPr>
        <p:spPr>
          <a:xfrm>
            <a:off x="2671011" y="1138989"/>
            <a:ext cx="593557" cy="2245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9358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BCA896-B52B-4514-BF92-D84E8BDE60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38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AC0D787-5BFE-4C24-9884-B0167C316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1329309" y="186154"/>
            <a:ext cx="9130144" cy="5725361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1B692BAA-F655-495B-8CD2-642EC1D74078}"/>
              </a:ext>
            </a:extLst>
          </p:cNvPr>
          <p:cNvSpPr/>
          <p:nvPr/>
        </p:nvSpPr>
        <p:spPr>
          <a:xfrm>
            <a:off x="3697705" y="1130968"/>
            <a:ext cx="617621" cy="2887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9924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0D5209-5188-4204-A90E-CCC7B8DA16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39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E21A1DF-8DA6-480E-AF02-E36E02AD62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1298957" y="178134"/>
            <a:ext cx="9168517" cy="5749424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E72649AC-4AF2-4786-BED8-CFB71DCF49B4}"/>
              </a:ext>
            </a:extLst>
          </p:cNvPr>
          <p:cNvSpPr/>
          <p:nvPr/>
        </p:nvSpPr>
        <p:spPr>
          <a:xfrm>
            <a:off x="3593432" y="2510589"/>
            <a:ext cx="1548063" cy="120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602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F159ACB-52B1-458C-81A7-9F1D7F313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6071462"/>
              </p:ext>
            </p:extLst>
          </p:nvPr>
        </p:nvGraphicFramePr>
        <p:xfrm>
          <a:off x="0" y="303292"/>
          <a:ext cx="11735864" cy="6129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4ADBFD5F-7886-4494-8F8C-E262D232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805" y="3078178"/>
            <a:ext cx="4113916" cy="432000"/>
          </a:xfrm>
        </p:spPr>
        <p:txBody>
          <a:bodyPr/>
          <a:lstStyle/>
          <a:p>
            <a:pPr algn="ctr"/>
            <a:r>
              <a:rPr lang="cs-CZ" sz="4200" b="1" dirty="0">
                <a:solidFill>
                  <a:srgbClr val="758918"/>
                </a:solidFill>
              </a:rPr>
              <a:t>Oprávnění žadatelé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C9510D-92C1-4350-82FA-3B736EF052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0172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6AFDB5-17F5-4A7B-8BFD-088A82B898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40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F22C62B-B3F3-4E18-BDDE-088AA3EFF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1385455" y="162091"/>
            <a:ext cx="9130144" cy="5725361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AF3EBEBE-9C00-4B20-B388-CD25833475BA}"/>
              </a:ext>
            </a:extLst>
          </p:cNvPr>
          <p:cNvSpPr/>
          <p:nvPr/>
        </p:nvSpPr>
        <p:spPr>
          <a:xfrm>
            <a:off x="3424989" y="4708358"/>
            <a:ext cx="3649579" cy="368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5947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E7389A-0549-4F73-BE3F-28DB2A80AE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41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D054E27-D585-4B25-903F-8FDA2B46C1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1390228" y="146049"/>
            <a:ext cx="9117351" cy="571733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59DED2A5-3B11-495C-AAF6-94CA6335F192}"/>
              </a:ext>
            </a:extLst>
          </p:cNvPr>
          <p:cNvSpPr/>
          <p:nvPr/>
        </p:nvSpPr>
        <p:spPr>
          <a:xfrm>
            <a:off x="2526632" y="2606842"/>
            <a:ext cx="697831" cy="192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6139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6294C8-1C04-439A-A2CC-9DE826C51F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42</a:t>
            </a:fld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2D9CF76-041B-4CAB-8C9F-051732064D50}"/>
              </a:ext>
            </a:extLst>
          </p:cNvPr>
          <p:cNvSpPr/>
          <p:nvPr/>
        </p:nvSpPr>
        <p:spPr>
          <a:xfrm>
            <a:off x="3850105" y="2141621"/>
            <a:ext cx="5125453" cy="368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39B96E7-4C89-4EA6-8003-0739CCBC5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848" y="147484"/>
            <a:ext cx="9268026" cy="567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332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F8B1ED2-1C75-4A95-99B0-9756B7FDA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Žadatel má vždy přístup do portálu s rolí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správce přístupů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- pouze s touto rolí lze přidávat, ubírat uživatele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 podepisování úloh je možné zmocnit jinou osobu plnou mocí, která se oskenovaná nahraje do ISKP14+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Informace o stavu projektu včetně výsledků hodnocení projektů se žadatel dozví pouze přes systém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Komunikace s MAS a MPSV po podání žádosti bude probíhat pouze prostřednictvím depeší přes systém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Lze nastavit notifikace na telefon nebo mail, kde budete informováni o příchozích depeších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Depeše se považuje za doručenou dnem odeslání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C39AEC-5E8F-48BF-8743-312DC90F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Informace k ISKP14+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7DB48C-41AA-4F50-A004-20A247236E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52185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Zástupný symbol obrázku 14">
            <a:extLst>
              <a:ext uri="{FF2B5EF4-FFF2-40B4-BE49-F238E27FC236}">
                <a16:creationId xmlns:a16="http://schemas.microsoft.com/office/drawing/2014/main" id="{FFCC7663-324A-4175-8D9F-50613F4DB99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4506" r="14506"/>
          <a:stretch>
            <a:fillRect/>
          </a:stretch>
        </p:blipFill>
        <p:spPr>
          <a:xfrm>
            <a:off x="86714" y="86714"/>
            <a:ext cx="12018572" cy="6684572"/>
          </a:xfr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9FF62637-C34A-4427-826A-539BC23FB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990" y="2935705"/>
            <a:ext cx="8149330" cy="1326010"/>
          </a:xfrm>
          <a:solidFill>
            <a:srgbClr val="333333">
              <a:alpha val="90000"/>
            </a:srgbClr>
          </a:solidFill>
        </p:spPr>
        <p:txBody>
          <a:bodyPr/>
          <a:lstStyle/>
          <a:p>
            <a:r>
              <a:rPr lang="cs-CZ" dirty="0"/>
              <a:t>Díky za pozornost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8F814E17-2DD6-4F02-B6EB-7896995AD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990" y="4251175"/>
            <a:ext cx="5282503" cy="1772635"/>
          </a:xfrm>
          <a:solidFill>
            <a:srgbClr val="333333">
              <a:alpha val="90000"/>
            </a:srgbClr>
          </a:solidFill>
        </p:spPr>
        <p:txBody>
          <a:bodyPr/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David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Hauschke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+420 730 514 364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hauschke.masstolovehory@gmail.com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www.mas-stolovehory.cz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https://www.facebook.com/masstolovehory/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Zástupný symbol obrázku 12">
            <a:extLst>
              <a:ext uri="{FF2B5EF4-FFF2-40B4-BE49-F238E27FC236}">
                <a16:creationId xmlns:a16="http://schemas.microsoft.com/office/drawing/2014/main" id="{AB332681-3A7D-4ED1-943B-B692EE481AA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2090" b="2090"/>
          <a:stretch>
            <a:fillRect/>
          </a:stretch>
        </p:blipFill>
        <p:spPr>
          <a:xfrm>
            <a:off x="6526581" y="3160295"/>
            <a:ext cx="1815314" cy="1002834"/>
          </a:xfrm>
        </p:spPr>
      </p:pic>
    </p:spTree>
    <p:extLst>
      <p:ext uri="{BB962C8B-B14F-4D97-AF65-F5344CB8AC3E}">
        <p14:creationId xmlns:p14="http://schemas.microsoft.com/office/powerpoint/2010/main" val="69473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A913339-8899-468D-B619-9C8531282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Oprávnění partneři – viz oprávnění žadatelé 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Příspěvkové organizace mohou být partnerem s finančním příspěvkem pouze v případě, že žadatelem je zřizovatel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Fyzická osoba, která není samostatně výdělečně činná, nemůže být do projektu zapojena jako partner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Úřad práce může být partnerem pouze bez finančního příspěvku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2321E40-678A-472B-BCEA-0B1A9BF2B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Oprávnění partneři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891254-8E3D-41EB-80AD-54C0C511CE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306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678CAEC-211D-49F1-8658-B8F144BA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Míra spolufinancování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FF84C0-4AA0-492A-86EE-7663002842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6</a:t>
            </a:fld>
            <a:endParaRPr lang="cs-CZ" dirty="0"/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4D2DD5C3-BDAA-4512-B771-C0A022477E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8012913"/>
              </p:ext>
            </p:extLst>
          </p:nvPr>
        </p:nvGraphicFramePr>
        <p:xfrm>
          <a:off x="1535611" y="1274737"/>
          <a:ext cx="8128000" cy="43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619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CD217B9-B095-4DA7-A74D-43A56C1F2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Zvýšení lokální zaměstnanosti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Spolupráce místních aktérů na trhu práce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Dosažení potřebného vzdělání a kvalifikace cílových skupin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Příprava osob z CS ke vstupu či návrat na trh práce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0B8ABB-C6DE-4E2B-86A4-0C264033C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Cíl výzvy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813B76-A638-47C9-AA2C-EF841B5228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9770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0B8ABB-C6DE-4E2B-86A4-0C264033C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b="1" dirty="0">
                <a:solidFill>
                  <a:srgbClr val="758918"/>
                </a:solidFill>
              </a:rPr>
              <a:t>Cílové skupiny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813B76-A638-47C9-AA2C-EF841B5228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8</a:t>
            </a:fld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2F456D1-95A0-4F7F-8536-48BB9A659759}"/>
              </a:ext>
            </a:extLst>
          </p:cNvPr>
          <p:cNvSpPr txBox="1"/>
          <p:nvPr/>
        </p:nvSpPr>
        <p:spPr>
          <a:xfrm>
            <a:off x="2975811" y="156410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C84B0E2-A91A-4049-B3DE-2D48CCC9D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Osoby se zdravotním postižením (včetně osob s duševním onemocněním)</a:t>
            </a:r>
          </a:p>
          <a:p>
            <a:pPr lvl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Osoby s kumulací hendikepů na trhu práce </a:t>
            </a:r>
          </a:p>
          <a:p>
            <a:pPr lvl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Azylanti a imigranti</a:t>
            </a:r>
          </a:p>
          <a:p>
            <a:pPr lvl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Osoby v nebo po výkonu trestu</a:t>
            </a:r>
          </a:p>
          <a:p>
            <a:pPr lvl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Osoby vracející se na trh práce po návratu z mateřské/rodičovské dovolené </a:t>
            </a:r>
          </a:p>
          <a:p>
            <a:pPr lvl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Osoby sociálně vyloučené a osoby sociálním vyloučením ohrožené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0479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4B3FB3-7F36-4E15-8980-2B6BC593D0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9</a:t>
            </a:fld>
            <a:endParaRPr lang="cs-CZ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0CEAAE2-2661-4F2A-A5E2-958DDF5076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3917184"/>
              </p:ext>
            </p:extLst>
          </p:nvPr>
        </p:nvGraphicFramePr>
        <p:xfrm>
          <a:off x="1335314" y="48453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33610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1">
      <a:dk1>
        <a:srgbClr val="333333"/>
      </a:dk1>
      <a:lt1>
        <a:sysClr val="window" lastClr="FFFFFF"/>
      </a:lt1>
      <a:dk2>
        <a:srgbClr val="758918"/>
      </a:dk2>
      <a:lt2>
        <a:srgbClr val="4A8795"/>
      </a:lt2>
      <a:accent1>
        <a:srgbClr val="4A8795"/>
      </a:accent1>
      <a:accent2>
        <a:srgbClr val="333333"/>
      </a:accent2>
      <a:accent3>
        <a:srgbClr val="758918"/>
      </a:accent3>
      <a:accent4>
        <a:srgbClr val="4A8795"/>
      </a:accent4>
      <a:accent5>
        <a:srgbClr val="333333"/>
      </a:accent5>
      <a:accent6>
        <a:srgbClr val="758918"/>
      </a:accent6>
      <a:hlink>
        <a:srgbClr val="758918"/>
      </a:hlink>
      <a:folHlink>
        <a:srgbClr val="758918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5616_TF16411175.potx" id="{1974165F-7DED-4212-BAB3-1DFA497A8DE5}" vid="{4A815AFE-CBAA-4A10-8B60-DF09A7BF73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Zelená prodejní prezentace</Template>
  <TotalTime>0</TotalTime>
  <Words>2512</Words>
  <Application>Microsoft Office PowerPoint</Application>
  <PresentationFormat>Širokoúhlá obrazovka</PresentationFormat>
  <Paragraphs>396</Paragraphs>
  <Slides>44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Times New Roman</vt:lpstr>
      <vt:lpstr>Motiv Office</vt:lpstr>
      <vt:lpstr>Seminář pro žadatele  Zaměstnanost II  8. 10.  2019 Velké Poříčí David Hauschke</vt:lpstr>
      <vt:lpstr>Program</vt:lpstr>
      <vt:lpstr>Základní informace k výzvě</vt:lpstr>
      <vt:lpstr>Oprávnění žadatelé</vt:lpstr>
      <vt:lpstr>Oprávnění partneři</vt:lpstr>
      <vt:lpstr>Míra spolufinancování</vt:lpstr>
      <vt:lpstr>Cíl výzvy</vt:lpstr>
      <vt:lpstr>Cílové skupiny</vt:lpstr>
      <vt:lpstr>Prezentace aplikace PowerPoint</vt:lpstr>
      <vt:lpstr>Podporované aktivity</vt:lpstr>
      <vt:lpstr>Podporované aktivity</vt:lpstr>
      <vt:lpstr>Podporované aktivity</vt:lpstr>
      <vt:lpstr>Podporované aktivity</vt:lpstr>
      <vt:lpstr>Proces hodnocení a výběru projektů</vt:lpstr>
      <vt:lpstr>Hodnocení formálních náležitostí a přijatelnosti</vt:lpstr>
      <vt:lpstr>Věcné hodnocení</vt:lpstr>
      <vt:lpstr>Věcné hodnocení</vt:lpstr>
      <vt:lpstr>Výběr projektů a závěrečné ověření způsobilosti</vt:lpstr>
      <vt:lpstr>Indikátory</vt:lpstr>
      <vt:lpstr>Povinnosti spjaté s indikátory</vt:lpstr>
      <vt:lpstr>Projektový záměr</vt:lpstr>
      <vt:lpstr>Způsobilé výdaje</vt:lpstr>
      <vt:lpstr>Kategorie způsobilých výdajů</vt:lpstr>
      <vt:lpstr>Osobní náklady</vt:lpstr>
      <vt:lpstr>Osobní náklady</vt:lpstr>
      <vt:lpstr>Osobní náklady</vt:lpstr>
      <vt:lpstr>Cestovné</vt:lpstr>
      <vt:lpstr>Nákup zařízení, vybavení a spotřebního materiálu</vt:lpstr>
      <vt:lpstr>Nájem zařízení a vybavení, budov</vt:lpstr>
      <vt:lpstr>Nákup služeb</vt:lpstr>
      <vt:lpstr>Investiční výdaje</vt:lpstr>
      <vt:lpstr>Nepřímé náklady</vt:lpstr>
      <vt:lpstr>Příjmy projektu</vt:lpstr>
      <vt:lpstr>Postup při podávání žádosti</vt:lpstr>
      <vt:lpstr>Jak zadávat projektovou žádost?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Informace k ISKP14+</vt:lpstr>
      <vt:lpstr>Díky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2019-05-07T10:50:19Z</dcterms:created>
  <dcterms:modified xsi:type="dcterms:W3CDTF">2019-10-07T14:23:43Z</dcterms:modified>
</cp:coreProperties>
</file>